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9"/>
  </p:notesMasterIdLst>
  <p:handoutMasterIdLst>
    <p:handoutMasterId r:id="rId20"/>
  </p:handoutMasterIdLst>
  <p:sldIdLst>
    <p:sldId id="377" r:id="rId2"/>
    <p:sldId id="379" r:id="rId3"/>
    <p:sldId id="329" r:id="rId4"/>
    <p:sldId id="361" r:id="rId5"/>
    <p:sldId id="384" r:id="rId6"/>
    <p:sldId id="362" r:id="rId7"/>
    <p:sldId id="283" r:id="rId8"/>
    <p:sldId id="381" r:id="rId9"/>
    <p:sldId id="385" r:id="rId10"/>
    <p:sldId id="331" r:id="rId11"/>
    <p:sldId id="341" r:id="rId12"/>
    <p:sldId id="352" r:id="rId13"/>
    <p:sldId id="354" r:id="rId14"/>
    <p:sldId id="356" r:id="rId15"/>
    <p:sldId id="363" r:id="rId16"/>
    <p:sldId id="380" r:id="rId17"/>
    <p:sldId id="378" r:id="rId18"/>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ection>
        <p14:section name="SLIDE STARTERS" id="{ACC24B29-0CC7-491A-A98A-CF7CBDBE501E}">
          <p14:sldIdLst>
            <p14:sldId id="377"/>
            <p14:sldId id="379"/>
            <p14:sldId id="329"/>
            <p14:sldId id="361"/>
            <p14:sldId id="384"/>
            <p14:sldId id="362"/>
            <p14:sldId id="283"/>
            <p14:sldId id="381"/>
            <p14:sldId id="385"/>
            <p14:sldId id="331"/>
            <p14:sldId id="341"/>
            <p14:sldId id="352"/>
            <p14:sldId id="354"/>
            <p14:sldId id="356"/>
            <p14:sldId id="363"/>
            <p14:sldId id="380"/>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DC5924"/>
    <a:srgbClr val="B7472A"/>
    <a:srgbClr val="000000"/>
    <a:srgbClr val="FFFFFF"/>
    <a:srgbClr val="75D1FF"/>
    <a:srgbClr val="11161C"/>
    <a:srgbClr val="7F7F7F"/>
    <a:srgbClr val="F2F2F2"/>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4972" autoAdjust="0"/>
  </p:normalViewPr>
  <p:slideViewPr>
    <p:cSldViewPr snapToGrid="0">
      <p:cViewPr varScale="1">
        <p:scale>
          <a:sx n="114" d="100"/>
          <a:sy n="114" d="100"/>
        </p:scale>
        <p:origin x="414" y="108"/>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7/31/2017</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7/31/2017</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Combine a</a:t>
            </a:r>
            <a:r>
              <a:rPr lang="en-US" baseline="0" dirty="0"/>
              <a:t>n image and multiple key statements with a strong grid.</a:t>
            </a:r>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15</a:t>
            </a:fld>
            <a:endParaRPr lang="en-US"/>
          </a:p>
        </p:txBody>
      </p:sp>
    </p:spTree>
    <p:extLst>
      <p:ext uri="{BB962C8B-B14F-4D97-AF65-F5344CB8AC3E}">
        <p14:creationId xmlns:p14="http://schemas.microsoft.com/office/powerpoint/2010/main" val="603005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3</a:t>
            </a:fld>
            <a:endParaRPr lang="en-US"/>
          </a:p>
        </p:txBody>
      </p:sp>
    </p:spTree>
    <p:extLst>
      <p:ext uri="{BB962C8B-B14F-4D97-AF65-F5344CB8AC3E}">
        <p14:creationId xmlns:p14="http://schemas.microsoft.com/office/powerpoint/2010/main" val="1137576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4</a:t>
            </a:fld>
            <a:endParaRPr lang="en-US"/>
          </a:p>
        </p:txBody>
      </p:sp>
    </p:spTree>
    <p:extLst>
      <p:ext uri="{BB962C8B-B14F-4D97-AF65-F5344CB8AC3E}">
        <p14:creationId xmlns:p14="http://schemas.microsoft.com/office/powerpoint/2010/main" val="1920947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5</a:t>
            </a:fld>
            <a:endParaRPr lang="en-US"/>
          </a:p>
        </p:txBody>
      </p:sp>
    </p:spTree>
    <p:extLst>
      <p:ext uri="{BB962C8B-B14F-4D97-AF65-F5344CB8AC3E}">
        <p14:creationId xmlns:p14="http://schemas.microsoft.com/office/powerpoint/2010/main" val="1822570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1043635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7/31/2017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40269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dirty="0"/>
              <a:t>Tip:</a:t>
            </a:r>
          </a:p>
          <a:p>
            <a:pPr algn="l"/>
            <a:r>
              <a:rPr lang="en-US" dirty="0"/>
              <a:t>When using complex image as full-bleed background add a transparency (70%-90%) fill layer to give contrast to text. </a:t>
            </a:r>
          </a:p>
        </p:txBody>
      </p:sp>
      <p:sp>
        <p:nvSpPr>
          <p:cNvPr id="4" name="Slide Number Placeholder 3"/>
          <p:cNvSpPr>
            <a:spLocks noGrp="1"/>
          </p:cNvSpPr>
          <p:nvPr>
            <p:ph type="sldNum" sz="quarter" idx="10"/>
          </p:nvPr>
        </p:nvSpPr>
        <p:spPr/>
        <p:txBody>
          <a:bodyPr/>
          <a:lstStyle/>
          <a:p>
            <a:fld id="{4CBCEA92-F142-4D57-B507-37BDAF44710C}" type="slidenum">
              <a:rPr lang="en-US" smtClean="0"/>
              <a:t>12</a:t>
            </a:fld>
            <a:endParaRPr lang="en-US"/>
          </a:p>
        </p:txBody>
      </p:sp>
    </p:spTree>
    <p:extLst>
      <p:ext uri="{BB962C8B-B14F-4D97-AF65-F5344CB8AC3E}">
        <p14:creationId xmlns:p14="http://schemas.microsoft.com/office/powerpoint/2010/main" val="136205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3A5C127-CB05-47B6-8D1E-7BC74A68F50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7/31/2017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9771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14</a:t>
            </a:fld>
            <a:endParaRPr lang="en-US"/>
          </a:p>
        </p:txBody>
      </p:sp>
    </p:spTree>
    <p:extLst>
      <p:ext uri="{BB962C8B-B14F-4D97-AF65-F5344CB8AC3E}">
        <p14:creationId xmlns:p14="http://schemas.microsoft.com/office/powerpoint/2010/main" val="11896188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t>Second level</a:t>
            </a:r>
          </a:p>
          <a:p>
            <a:pPr marL="0" lvl="2" indent="0" algn="l" defTabSz="914400" rtl="0" eaLnBrk="1" latinLnBrk="0" hangingPunct="1">
              <a:lnSpc>
                <a:spcPct val="90000"/>
              </a:lnSpc>
              <a:spcBef>
                <a:spcPts val="1000"/>
              </a:spcBef>
              <a:buFont typeface="Arial" panose="020B0604020202020204" pitchFamily="34" charset="0"/>
              <a:buNone/>
            </a:pPr>
            <a:r>
              <a:rPr lang="en-US"/>
              <a:t>Third level</a:t>
            </a:r>
          </a:p>
          <a:p>
            <a:pPr marL="0" lvl="3" indent="0" algn="l" defTabSz="914400" rtl="0" eaLnBrk="1" latinLnBrk="0" hangingPunct="1">
              <a:lnSpc>
                <a:spcPct val="90000"/>
              </a:lnSpc>
              <a:spcBef>
                <a:spcPts val="1000"/>
              </a:spcBef>
              <a:buFont typeface="Arial" panose="020B0604020202020204" pitchFamily="34" charset="0"/>
              <a:buNone/>
            </a:pPr>
            <a:r>
              <a:rPr lang="en-US"/>
              <a:t>Fourth level</a:t>
            </a:r>
          </a:p>
          <a:p>
            <a:pPr marL="0" lvl="4" indent="0" algn="l" defTabSz="914400" rtl="0" eaLnBrk="1" latinLnBrk="0" hangingPunct="1">
              <a:lnSpc>
                <a:spcPct val="90000"/>
              </a:lnSpc>
              <a:spcBef>
                <a:spcPts val="1000"/>
              </a:spcBef>
              <a:buFont typeface="Arial" panose="020B0604020202020204" pitchFamily="34" charset="0"/>
              <a:buNone/>
            </a:pPr>
            <a:r>
              <a:rPr lang="en-US"/>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t>Click icon to add picture</a:t>
            </a:r>
            <a:endParaRPr lang="en-US" dirty="0"/>
          </a:p>
        </p:txBody>
      </p:sp>
    </p:spTree>
    <p:extLst>
      <p:ext uri="{BB962C8B-B14F-4D97-AF65-F5344CB8AC3E}">
        <p14:creationId xmlns:p14="http://schemas.microsoft.com/office/powerpoint/2010/main" val="15583958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t>Click icon to add picture</a:t>
            </a:r>
          </a:p>
        </p:txBody>
      </p:sp>
      <p:sp>
        <p:nvSpPr>
          <p:cNvPr id="12" name="TextBox 11">
            <a:hlinkClick r:id="rId3"/>
            <a:extLst>
              <a:ext uri="{FF2B5EF4-FFF2-40B4-BE49-F238E27FC236}">
                <a16:creationId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067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Lst>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5" name="Oval 14"/>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6" name="Oval 15"/>
          <p:cNvSpPr/>
          <p:nvPr/>
        </p:nvSpPr>
        <p:spPr>
          <a:xfrm>
            <a:off x="1219939" y="-739444"/>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7853615" y="4260212"/>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90000"/>
              </a:lnSpc>
            </a:pPr>
            <a:r>
              <a:rPr lang="en-US" sz="2800" dirty="0">
                <a:gradFill>
                  <a:gsLst>
                    <a:gs pos="0">
                      <a:srgbClr val="75D1FF">
                        <a:lumMod val="5000"/>
                        <a:lumOff val="95000"/>
                      </a:srgbClr>
                    </a:gs>
                    <a:gs pos="100000">
                      <a:srgbClr val="FFFFFF"/>
                    </a:gs>
                  </a:gsLst>
                  <a:lin ang="5400000" scaled="1"/>
                </a:gradFill>
              </a:rPr>
              <a:t>Business website</a:t>
            </a:r>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687847" y="2461199"/>
            <a:ext cx="8804365" cy="1311128"/>
          </a:xfrm>
        </p:spPr>
        <p:txBody>
          <a:bodyPr/>
          <a:lstStyle/>
          <a:p>
            <a:r>
              <a:rPr lang="en-US" dirty="0"/>
              <a:t>Team Celestial</a:t>
            </a:r>
          </a:p>
        </p:txBody>
      </p:sp>
      <p:sp>
        <p:nvSpPr>
          <p:cNvPr id="8" name="Text Placeholder 7"/>
          <p:cNvSpPr>
            <a:spLocks noGrp="1"/>
          </p:cNvSpPr>
          <p:nvPr>
            <p:ph type="body" sz="quarter" idx="13"/>
          </p:nvPr>
        </p:nvSpPr>
        <p:spPr>
          <a:xfrm>
            <a:off x="1396266" y="3162946"/>
            <a:ext cx="9461500" cy="1311128"/>
          </a:xfrm>
        </p:spPr>
        <p:txBody>
          <a:bodyPr/>
          <a:lstStyle/>
          <a:p>
            <a:r>
              <a:rPr lang="en-US" dirty="0"/>
              <a:t>PRESENTATIONS</a:t>
            </a:r>
            <a:r>
              <a:rPr lang="en-US" sz="8800" spc="-300" dirty="0"/>
              <a:t>!</a:t>
            </a:r>
            <a:r>
              <a:rPr lang="en-US" dirty="0"/>
              <a:t> </a:t>
            </a:r>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Tree>
    <p:extLst>
      <p:ext uri="{BB962C8B-B14F-4D97-AF65-F5344CB8AC3E}">
        <p14:creationId xmlns:p14="http://schemas.microsoft.com/office/powerpoint/2010/main" val="180389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fltVal val="0"/>
                                          </p:val>
                                        </p:tav>
                                        <p:tav tm="100000">
                                          <p:val>
                                            <p:strVal val="#ppt_h"/>
                                          </p:val>
                                        </p:tav>
                                      </p:tavLst>
                                    </p:anim>
                                    <p:animEffect transition="in" filter="fade">
                                      <p:cBhvr>
                                        <p:cTn id="17" dur="500"/>
                                        <p:tgtEl>
                                          <p:spTgt spid="15"/>
                                        </p:tgtEl>
                                      </p:cBhvr>
                                    </p:animEffect>
                                  </p:childTnLst>
                                </p:cTn>
                              </p:par>
                              <p:par>
                                <p:cTn id="18" presetID="10" presetClass="exit" presetSubtype="0" fill="hold" grpId="1" nodeType="withEffect">
                                  <p:stCondLst>
                                    <p:cond delay="50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53" presetClass="entr" presetSubtype="16" fill="hold" grpId="0" nodeType="withEffect">
                                  <p:stCondLst>
                                    <p:cond delay="500"/>
                                  </p:stCondLst>
                                  <p:childTnLst>
                                    <p:set>
                                      <p:cBhvr>
                                        <p:cTn id="22" dur="1" fill="hold">
                                          <p:stCondLst>
                                            <p:cond delay="0"/>
                                          </p:stCondLst>
                                        </p:cTn>
                                        <p:tgtEl>
                                          <p:spTgt spid="16"/>
                                        </p:tgtEl>
                                        <p:attrNameLst>
                                          <p:attrName>style.visibility</p:attrName>
                                        </p:attrNameLst>
                                      </p:cBhvr>
                                      <p:to>
                                        <p:strVal val="visible"/>
                                      </p:to>
                                    </p:set>
                                    <p:anim calcmode="lin" valueType="num">
                                      <p:cBhvr>
                                        <p:cTn id="23" dur="500" fill="hold"/>
                                        <p:tgtEl>
                                          <p:spTgt spid="16"/>
                                        </p:tgtEl>
                                        <p:attrNameLst>
                                          <p:attrName>ppt_w</p:attrName>
                                        </p:attrNameLst>
                                      </p:cBhvr>
                                      <p:tavLst>
                                        <p:tav tm="0">
                                          <p:val>
                                            <p:fltVal val="0"/>
                                          </p:val>
                                        </p:tav>
                                        <p:tav tm="100000">
                                          <p:val>
                                            <p:strVal val="#ppt_w"/>
                                          </p:val>
                                        </p:tav>
                                      </p:tavLst>
                                    </p:anim>
                                    <p:anim calcmode="lin" valueType="num">
                                      <p:cBhvr>
                                        <p:cTn id="24" dur="500" fill="hold"/>
                                        <p:tgtEl>
                                          <p:spTgt spid="16"/>
                                        </p:tgtEl>
                                        <p:attrNameLst>
                                          <p:attrName>ppt_h</p:attrName>
                                        </p:attrNameLst>
                                      </p:cBhvr>
                                      <p:tavLst>
                                        <p:tav tm="0">
                                          <p:val>
                                            <p:fltVal val="0"/>
                                          </p:val>
                                        </p:tav>
                                        <p:tav tm="100000">
                                          <p:val>
                                            <p:strVal val="#ppt_h"/>
                                          </p:val>
                                        </p:tav>
                                      </p:tavLst>
                                    </p:anim>
                                    <p:animEffect transition="in" filter="fade">
                                      <p:cBhvr>
                                        <p:cTn id="25" dur="500"/>
                                        <p:tgtEl>
                                          <p:spTgt spid="16"/>
                                        </p:tgtEl>
                                      </p:cBhvr>
                                    </p:animEffect>
                                  </p:childTnLst>
                                </p:cTn>
                              </p:par>
                              <p:par>
                                <p:cTn id="26" presetID="10" presetClass="exit" presetSubtype="0" fill="hold" grpId="1" nodeType="withEffect">
                                  <p:stCondLst>
                                    <p:cond delay="750"/>
                                  </p:stCondLst>
                                  <p:childTnLst>
                                    <p:animEffect transition="out" filter="fade">
                                      <p:cBhvr>
                                        <p:cTn id="27" dur="500"/>
                                        <p:tgtEl>
                                          <p:spTgt spid="16"/>
                                        </p:tgtEl>
                                      </p:cBhvr>
                                    </p:animEffect>
                                    <p:set>
                                      <p:cBhvr>
                                        <p:cTn id="28" dur="1" fill="hold">
                                          <p:stCondLst>
                                            <p:cond delay="499"/>
                                          </p:stCondLst>
                                        </p:cTn>
                                        <p:tgtEl>
                                          <p:spTgt spid="16"/>
                                        </p:tgtEl>
                                        <p:attrNameLst>
                                          <p:attrName>style.visibility</p:attrName>
                                        </p:attrNameLst>
                                      </p:cBhvr>
                                      <p:to>
                                        <p:strVal val="hidden"/>
                                      </p:to>
                                    </p:set>
                                  </p:childTnLst>
                                </p:cTn>
                              </p:par>
                              <p:par>
                                <p:cTn id="29" presetID="53" presetClass="entr" presetSubtype="16"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10" presetClass="exit" presetSubtype="0" fill="hold" grpId="1" nodeType="withEffect">
                                  <p:stCondLst>
                                    <p:cond delay="25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par>
                                <p:cTn id="37" presetID="53" presetClass="entr" presetSubtype="16" fill="hold" grpId="0" nodeType="withEffect">
                                  <p:stCondLst>
                                    <p:cond delay="25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10" presetClass="exit" presetSubtype="0" fill="hold" grpId="1" nodeType="withEffect">
                                  <p:stCondLst>
                                    <p:cond delay="500"/>
                                  </p:stCondLst>
                                  <p:childTnLst>
                                    <p:animEffect transition="out" filter="fade">
                                      <p:cBhvr>
                                        <p:cTn id="43" dur="500"/>
                                        <p:tgtEl>
                                          <p:spTgt spid="11"/>
                                        </p:tgtEl>
                                      </p:cBhvr>
                                    </p:animEffect>
                                    <p:set>
                                      <p:cBhvr>
                                        <p:cTn id="44" dur="1" fill="hold">
                                          <p:stCondLst>
                                            <p:cond delay="499"/>
                                          </p:stCondLst>
                                        </p:cTn>
                                        <p:tgtEl>
                                          <p:spTgt spid="11"/>
                                        </p:tgtEl>
                                        <p:attrNameLst>
                                          <p:attrName>style.visibility</p:attrName>
                                        </p:attrNameLst>
                                      </p:cBhvr>
                                      <p:to>
                                        <p:strVal val="hidden"/>
                                      </p:to>
                                    </p:set>
                                  </p:childTnLst>
                                </p:cTn>
                              </p:par>
                              <p:par>
                                <p:cTn id="45" presetID="53" presetClass="entr" presetSubtype="16" fill="hold" grpId="0" nodeType="withEffect">
                                  <p:stCondLst>
                                    <p:cond delay="500"/>
                                  </p:stCondLst>
                                  <p:childTnLst>
                                    <p:set>
                                      <p:cBhvr>
                                        <p:cTn id="46" dur="1" fill="hold">
                                          <p:stCondLst>
                                            <p:cond delay="0"/>
                                          </p:stCondLst>
                                        </p:cTn>
                                        <p:tgtEl>
                                          <p:spTgt spid="12"/>
                                        </p:tgtEl>
                                        <p:attrNameLst>
                                          <p:attrName>style.visibility</p:attrName>
                                        </p:attrNameLst>
                                      </p:cBhvr>
                                      <p:to>
                                        <p:strVal val="visible"/>
                                      </p:to>
                                    </p:set>
                                    <p:anim calcmode="lin" valueType="num">
                                      <p:cBhvr>
                                        <p:cTn id="47" dur="500" fill="hold"/>
                                        <p:tgtEl>
                                          <p:spTgt spid="12"/>
                                        </p:tgtEl>
                                        <p:attrNameLst>
                                          <p:attrName>ppt_w</p:attrName>
                                        </p:attrNameLst>
                                      </p:cBhvr>
                                      <p:tavLst>
                                        <p:tav tm="0">
                                          <p:val>
                                            <p:fltVal val="0"/>
                                          </p:val>
                                        </p:tav>
                                        <p:tav tm="100000">
                                          <p:val>
                                            <p:strVal val="#ppt_w"/>
                                          </p:val>
                                        </p:tav>
                                      </p:tavLst>
                                    </p:anim>
                                    <p:anim calcmode="lin" valueType="num">
                                      <p:cBhvr>
                                        <p:cTn id="48" dur="500" fill="hold"/>
                                        <p:tgtEl>
                                          <p:spTgt spid="12"/>
                                        </p:tgtEl>
                                        <p:attrNameLst>
                                          <p:attrName>ppt_h</p:attrName>
                                        </p:attrNameLst>
                                      </p:cBhvr>
                                      <p:tavLst>
                                        <p:tav tm="0">
                                          <p:val>
                                            <p:fltVal val="0"/>
                                          </p:val>
                                        </p:tav>
                                        <p:tav tm="100000">
                                          <p:val>
                                            <p:strVal val="#ppt_h"/>
                                          </p:val>
                                        </p:tav>
                                      </p:tavLst>
                                    </p:anim>
                                    <p:animEffect transition="in" filter="fade">
                                      <p:cBhvr>
                                        <p:cTn id="49" dur="500"/>
                                        <p:tgtEl>
                                          <p:spTgt spid="12"/>
                                        </p:tgtEl>
                                      </p:cBhvr>
                                    </p:animEffect>
                                  </p:childTnLst>
                                </p:cTn>
                              </p:par>
                              <p:par>
                                <p:cTn id="50" presetID="10" presetClass="exit" presetSubtype="0" fill="hold" grpId="1" nodeType="withEffect">
                                  <p:stCondLst>
                                    <p:cond delay="750"/>
                                  </p:stCondLst>
                                  <p:childTnLst>
                                    <p:animEffect transition="out" filter="fade">
                                      <p:cBhvr>
                                        <p:cTn id="51" dur="500"/>
                                        <p:tgtEl>
                                          <p:spTgt spid="12"/>
                                        </p:tgtEl>
                                      </p:cBhvr>
                                    </p:animEffect>
                                    <p:set>
                                      <p:cBhvr>
                                        <p:cTn id="52" dur="1" fill="hold">
                                          <p:stCondLst>
                                            <p:cond delay="499"/>
                                          </p:stCondLst>
                                        </p:cTn>
                                        <p:tgtEl>
                                          <p:spTgt spid="12"/>
                                        </p:tgtEl>
                                        <p:attrNameLst>
                                          <p:attrName>style.visibility</p:attrName>
                                        </p:attrNameLst>
                                      </p:cBhvr>
                                      <p:to>
                                        <p:strVal val="hidden"/>
                                      </p:to>
                                    </p:set>
                                  </p:childTnLst>
                                </p:cTn>
                              </p:par>
                            </p:childTnLst>
                          </p:cTn>
                        </p:par>
                        <p:par>
                          <p:cTn id="53" fill="hold">
                            <p:stCondLst>
                              <p:cond delay="1250"/>
                            </p:stCondLst>
                            <p:childTnLst>
                              <p:par>
                                <p:cTn id="54" presetID="1" presetClass="entr" presetSubtype="0" fill="hold" grpId="0" nodeType="afterEffect">
                                  <p:stCondLst>
                                    <p:cond delay="0"/>
                                  </p:stCondLst>
                                  <p:childTnLst>
                                    <p:set>
                                      <p:cBhvr>
                                        <p:cTn id="55" dur="1" fill="hold">
                                          <p:stCondLst>
                                            <p:cond delay="0"/>
                                          </p:stCondLst>
                                        </p:cTn>
                                        <p:tgtEl>
                                          <p:spTgt spid="19"/>
                                        </p:tgtEl>
                                        <p:attrNameLst>
                                          <p:attrName>style.visibility</p:attrName>
                                        </p:attrNameLst>
                                      </p:cBhvr>
                                      <p:to>
                                        <p:strVal val="visible"/>
                                      </p:to>
                                    </p:set>
                                  </p:childTnLst>
                                </p:cTn>
                              </p:par>
                            </p:childTnLst>
                          </p:cTn>
                        </p:par>
                        <p:par>
                          <p:cTn id="56" fill="hold">
                            <p:stCondLst>
                              <p:cond delay="1250"/>
                            </p:stCondLst>
                            <p:childTnLst>
                              <p:par>
                                <p:cTn id="57" presetID="2" presetClass="entr" presetSubtype="1" decel="100000" fill="hold" grpId="0" nodeType="afterEffect">
                                  <p:stCondLst>
                                    <p:cond delay="0"/>
                                  </p:stCondLst>
                                  <p:childTnLst>
                                    <p:set>
                                      <p:cBhvr>
                                        <p:cTn id="58" dur="1" fill="hold">
                                          <p:stCondLst>
                                            <p:cond delay="0"/>
                                          </p:stCondLst>
                                        </p:cTn>
                                        <p:tgtEl>
                                          <p:spTgt spid="46"/>
                                        </p:tgtEl>
                                        <p:attrNameLst>
                                          <p:attrName>style.visibility</p:attrName>
                                        </p:attrNameLst>
                                      </p:cBhvr>
                                      <p:to>
                                        <p:strVal val="visible"/>
                                      </p:to>
                                    </p:set>
                                    <p:anim calcmode="lin" valueType="num">
                                      <p:cBhvr additive="base">
                                        <p:cTn id="59" dur="650" fill="hold"/>
                                        <p:tgtEl>
                                          <p:spTgt spid="46"/>
                                        </p:tgtEl>
                                        <p:attrNameLst>
                                          <p:attrName>ppt_x</p:attrName>
                                        </p:attrNameLst>
                                      </p:cBhvr>
                                      <p:tavLst>
                                        <p:tav tm="0">
                                          <p:val>
                                            <p:strVal val="#ppt_x"/>
                                          </p:val>
                                        </p:tav>
                                        <p:tav tm="100000">
                                          <p:val>
                                            <p:strVal val="#ppt_x"/>
                                          </p:val>
                                        </p:tav>
                                      </p:tavLst>
                                    </p:anim>
                                    <p:anim calcmode="lin" valueType="num">
                                      <p:cBhvr additive="base">
                                        <p:cTn id="60"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5078117-6CD2-4F6B-92A3-38E66BD23CB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9240" r="29240"/>
          <a:stretch>
            <a:fillRect/>
          </a:stretch>
        </p:blipFill>
        <p:spPr>
          <a:xfrm>
            <a:off x="6096000" y="-6350"/>
            <a:ext cx="6062663" cy="6856413"/>
          </a:xfrm>
        </p:spPr>
      </p:pic>
      <p:sp>
        <p:nvSpPr>
          <p:cNvPr id="2" name="Slide Number Placeholder 1"/>
          <p:cNvSpPr>
            <a:spLocks noGrp="1"/>
          </p:cNvSpPr>
          <p:nvPr>
            <p:ph type="sldNum" sz="quarter" idx="4"/>
          </p:nvPr>
        </p:nvSpPr>
        <p:spPr/>
        <p:txBody>
          <a:bodyPr/>
          <a:lstStyle/>
          <a:p>
            <a:fld id="{5AE1514C-5E56-4738-A1FF-4B1CFD2A3E36}" type="slidenum">
              <a:rPr lang="en-US" smtClean="0"/>
              <a:pPr/>
              <a:t>10</a:t>
            </a:fld>
            <a:endParaRPr lang="en-US"/>
          </a:p>
        </p:txBody>
      </p:sp>
      <p:sp>
        <p:nvSpPr>
          <p:cNvPr id="16" name="Content Placeholder 15"/>
          <p:cNvSpPr>
            <a:spLocks noGrp="1"/>
          </p:cNvSpPr>
          <p:nvPr>
            <p:ph idx="18"/>
          </p:nvPr>
        </p:nvSpPr>
        <p:spPr/>
        <p:txBody>
          <a:bodyPr/>
          <a:lstStyle/>
          <a:p>
            <a:r>
              <a:rPr lang="en-US"/>
              <a:t>1</a:t>
            </a:r>
            <a:endParaRPr lang="en-US" dirty="0"/>
          </a:p>
        </p:txBody>
      </p:sp>
      <p:sp>
        <p:nvSpPr>
          <p:cNvPr id="42" name="Text Placeholder 41"/>
          <p:cNvSpPr>
            <a:spLocks noGrp="1"/>
          </p:cNvSpPr>
          <p:nvPr>
            <p:ph type="body" sz="quarter" idx="11"/>
          </p:nvPr>
        </p:nvSpPr>
        <p:spPr>
          <a:xfrm>
            <a:off x="0" y="3429000"/>
            <a:ext cx="6096000" cy="1815882"/>
          </a:xfrm>
        </p:spPr>
        <p:txBody>
          <a:bodyPr/>
          <a:lstStyle/>
          <a:p>
            <a:r>
              <a:rPr lang="en-US" dirty="0"/>
              <a:t>LE DUC ANH</a:t>
            </a:r>
          </a:p>
          <a:p>
            <a:pPr lvl="2"/>
            <a:r>
              <a:rPr lang="en-US" dirty="0"/>
              <a:t>Leader of team</a:t>
            </a:r>
          </a:p>
          <a:p>
            <a:pPr lvl="3"/>
            <a:r>
              <a:rPr lang="en-US" dirty="0"/>
              <a:t>Greater power mean greater responsibility</a:t>
            </a:r>
          </a:p>
        </p:txBody>
      </p:sp>
      <p:sp>
        <p:nvSpPr>
          <p:cNvPr id="21" name="Text Placeholder 20"/>
          <p:cNvSpPr>
            <a:spLocks noGrp="1"/>
          </p:cNvSpPr>
          <p:nvPr>
            <p:ph type="body" sz="quarter" idx="19"/>
          </p:nvPr>
        </p:nvSpPr>
        <p:spPr>
          <a:xfrm>
            <a:off x="0" y="1554163"/>
            <a:ext cx="6096000" cy="1588127"/>
          </a:xfrm>
        </p:spPr>
        <p:txBody>
          <a:bodyPr/>
          <a:lstStyle/>
          <a:p>
            <a:r>
              <a:rPr lang="en-US" dirty="0"/>
              <a:t>Effective work, Always on time, great listener, open mind but not pay enough attention</a:t>
            </a:r>
          </a:p>
        </p:txBody>
      </p:sp>
    </p:spTree>
    <p:extLst>
      <p:ext uri="{BB962C8B-B14F-4D97-AF65-F5344CB8AC3E}">
        <p14:creationId xmlns:p14="http://schemas.microsoft.com/office/powerpoint/2010/main" val="244130645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p:cNvSpPr>
            <a:spLocks noGrp="1"/>
          </p:cNvSpPr>
          <p:nvPr>
            <p:ph type="body" sz="quarter" idx="11"/>
          </p:nvPr>
        </p:nvSpPr>
        <p:spPr>
          <a:xfrm>
            <a:off x="6094442" y="4164704"/>
            <a:ext cx="6097555" cy="1461939"/>
          </a:xfrm>
        </p:spPr>
        <p:txBody>
          <a:bodyPr/>
          <a:lstStyle/>
          <a:p>
            <a:r>
              <a:rPr lang="en-US" dirty="0"/>
              <a:t>PHAM XUAN BACH</a:t>
            </a:r>
          </a:p>
          <a:p>
            <a:pPr lvl="2"/>
            <a:r>
              <a:rPr lang="en-US" dirty="0"/>
              <a:t>Tester of the team</a:t>
            </a:r>
          </a:p>
        </p:txBody>
      </p:sp>
      <p:sp>
        <p:nvSpPr>
          <p:cNvPr id="22" name="Text Placeholder 21"/>
          <p:cNvSpPr>
            <a:spLocks noGrp="1"/>
          </p:cNvSpPr>
          <p:nvPr>
            <p:ph type="body" sz="quarter" idx="19"/>
          </p:nvPr>
        </p:nvSpPr>
        <p:spPr>
          <a:xfrm>
            <a:off x="6094443" y="1554163"/>
            <a:ext cx="6097556" cy="2315708"/>
          </a:xfrm>
        </p:spPr>
        <p:txBody>
          <a:bodyPr/>
          <a:lstStyle/>
          <a:p>
            <a:r>
              <a:rPr lang="en-US" dirty="0"/>
              <a:t>Nice data gather and sharing, good attitude, on time. Should listen more and be more careful</a:t>
            </a:r>
          </a:p>
          <a:p>
            <a:endParaRPr lang="en-US" dirty="0"/>
          </a:p>
          <a:p>
            <a:endParaRPr lang="en-US" dirty="0"/>
          </a:p>
        </p:txBody>
      </p:sp>
      <p:sp>
        <p:nvSpPr>
          <p:cNvPr id="40" name="Content Placeholder 39"/>
          <p:cNvSpPr>
            <a:spLocks noGrp="1"/>
          </p:cNvSpPr>
          <p:nvPr>
            <p:ph idx="18"/>
          </p:nvPr>
        </p:nvSpPr>
        <p:spPr>
          <a:xfrm>
            <a:off x="7954500" y="419100"/>
            <a:ext cx="2377440" cy="840230"/>
          </a:xfrm>
        </p:spPr>
        <p:txBody>
          <a:bodyPr/>
          <a:lstStyle/>
          <a:p>
            <a:r>
              <a:rPr lang="en-US" dirty="0"/>
              <a:t>2</a:t>
            </a:r>
          </a:p>
        </p:txBody>
      </p:sp>
      <p:sp>
        <p:nvSpPr>
          <p:cNvPr id="2" name="Slide Number Placeholder 1"/>
          <p:cNvSpPr>
            <a:spLocks noGrp="1"/>
          </p:cNvSpPr>
          <p:nvPr>
            <p:ph type="sldNum" sz="quarter" idx="4"/>
          </p:nvPr>
        </p:nvSpPr>
        <p:spPr/>
        <p:txBody>
          <a:bodyPr/>
          <a:lstStyle/>
          <a:p>
            <a:fld id="{5AE1514C-5E56-4738-A1FF-4B1CFD2A3E36}" type="slidenum">
              <a:rPr lang="en-US" smtClean="0"/>
              <a:pPr/>
              <a:t>11</a:t>
            </a:fld>
            <a:endParaRPr lang="en-US"/>
          </a:p>
        </p:txBody>
      </p:sp>
      <p:pic>
        <p:nvPicPr>
          <p:cNvPr id="12" name="Picture Placeholder 11">
            <a:extLst>
              <a:ext uri="{FF2B5EF4-FFF2-40B4-BE49-F238E27FC236}">
                <a16:creationId xmlns:a16="http://schemas.microsoft.com/office/drawing/2014/main" id="{901DA093-A2F6-48B5-860D-5E82FFB1D5F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5001" r="25001"/>
          <a:stretch>
            <a:fillRect/>
          </a:stretch>
        </p:blipFill>
        <p:spPr/>
      </p:pic>
    </p:spTree>
    <p:extLst>
      <p:ext uri="{BB962C8B-B14F-4D97-AF65-F5344CB8AC3E}">
        <p14:creationId xmlns:p14="http://schemas.microsoft.com/office/powerpoint/2010/main" val="1209291647"/>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F353B941-682E-4E01-B35F-2885424B0BA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47" r="47"/>
          <a:stretch>
            <a:fillRect/>
          </a:stretch>
        </p:blipFill>
        <p:spPr/>
      </p:pic>
      <p:sp>
        <p:nvSpPr>
          <p:cNvPr id="3" name="Slide Number Placeholder 2"/>
          <p:cNvSpPr>
            <a:spLocks noGrp="1"/>
          </p:cNvSpPr>
          <p:nvPr>
            <p:ph type="sldNum" sz="quarter" idx="4"/>
          </p:nvPr>
        </p:nvSpPr>
        <p:spPr>
          <a:xfrm>
            <a:off x="11753512" y="6484937"/>
            <a:ext cx="419776" cy="365125"/>
          </a:xfrm>
        </p:spPr>
        <p:txBody>
          <a:bodyPr/>
          <a:lstStyle/>
          <a:p>
            <a:fld id="{5AE1514C-5E56-4738-A1FF-4B1CFD2A3E36}" type="slidenum">
              <a:rPr lang="en-US" smtClean="0"/>
              <a:pPr/>
              <a:t>12</a:t>
            </a:fld>
            <a:endParaRPr lang="en-US"/>
          </a:p>
        </p:txBody>
      </p:sp>
      <p:sp>
        <p:nvSpPr>
          <p:cNvPr id="51" name="Rectangle 50"/>
          <p:cNvSpPr/>
          <p:nvPr/>
        </p:nvSpPr>
        <p:spPr>
          <a:xfrm>
            <a:off x="-2882" y="0"/>
            <a:ext cx="5979139" cy="6858000"/>
          </a:xfrm>
          <a:prstGeom prst="rect">
            <a:avLst/>
          </a:prstGeom>
          <a:gradFill flip="none" rotWithShape="1">
            <a:gsLst>
              <a:gs pos="0">
                <a:schemeClr val="tx1">
                  <a:alpha val="53000"/>
                </a:schemeClr>
              </a:gs>
              <a:gs pos="97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0" name="Content Placeholder 19"/>
          <p:cNvSpPr>
            <a:spLocks noGrp="1"/>
          </p:cNvSpPr>
          <p:nvPr>
            <p:ph idx="18"/>
          </p:nvPr>
        </p:nvSpPr>
        <p:spPr>
          <a:xfrm>
            <a:off x="2053947" y="419100"/>
            <a:ext cx="2377440" cy="840230"/>
          </a:xfrm>
        </p:spPr>
        <p:txBody>
          <a:bodyPr/>
          <a:lstStyle/>
          <a:p>
            <a:r>
              <a:rPr lang="en-US" dirty="0"/>
              <a:t>3</a:t>
            </a:r>
          </a:p>
        </p:txBody>
      </p:sp>
      <p:sp>
        <p:nvSpPr>
          <p:cNvPr id="6" name="Text Placeholder 5"/>
          <p:cNvSpPr>
            <a:spLocks noGrp="1"/>
          </p:cNvSpPr>
          <p:nvPr>
            <p:ph type="body" sz="quarter" idx="11"/>
          </p:nvPr>
        </p:nvSpPr>
        <p:spPr>
          <a:xfrm>
            <a:off x="304800" y="3429000"/>
            <a:ext cx="5960269" cy="1372171"/>
          </a:xfrm>
        </p:spPr>
        <p:txBody>
          <a:bodyPr/>
          <a:lstStyle/>
          <a:p>
            <a:r>
              <a:rPr lang="en-US" dirty="0">
                <a:solidFill>
                  <a:schemeClr val="bg1"/>
                </a:solidFill>
              </a:rPr>
              <a:t>NGUYEN NGUYEN HOANG</a:t>
            </a:r>
          </a:p>
          <a:p>
            <a:pPr lvl="1">
              <a:spcAft>
                <a:spcPts val="1200"/>
              </a:spcAft>
            </a:pPr>
            <a:r>
              <a:rPr lang="en-US" sz="2400" dirty="0">
                <a:solidFill>
                  <a:schemeClr val="bg1"/>
                </a:solidFill>
              </a:rPr>
              <a:t>Developer of the team </a:t>
            </a:r>
            <a:endParaRPr lang="en-US" dirty="0">
              <a:solidFill>
                <a:schemeClr val="bg1"/>
              </a:solidFill>
            </a:endParaRPr>
          </a:p>
        </p:txBody>
      </p:sp>
      <p:sp>
        <p:nvSpPr>
          <p:cNvPr id="71" name="Text Placeholder 70"/>
          <p:cNvSpPr>
            <a:spLocks noGrp="1"/>
          </p:cNvSpPr>
          <p:nvPr>
            <p:ph type="body" sz="quarter" idx="19"/>
          </p:nvPr>
        </p:nvSpPr>
        <p:spPr>
          <a:xfrm>
            <a:off x="304800" y="1554164"/>
            <a:ext cx="5875734" cy="1089529"/>
          </a:xfrm>
        </p:spPr>
        <p:txBody>
          <a:bodyPr/>
          <a:lstStyle/>
          <a:p>
            <a:r>
              <a:rPr lang="en-US" dirty="0">
                <a:solidFill>
                  <a:schemeClr val="bg1"/>
                </a:solidFill>
              </a:rPr>
              <a:t>Sharing and caring, but need to be more on time</a:t>
            </a:r>
          </a:p>
        </p:txBody>
      </p:sp>
    </p:spTree>
    <p:extLst>
      <p:ext uri="{BB962C8B-B14F-4D97-AF65-F5344CB8AC3E}">
        <p14:creationId xmlns:p14="http://schemas.microsoft.com/office/powerpoint/2010/main" val="2488226301"/>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97EA5F34-D521-4C16-84D7-F28595A9B754}"/>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l="24888" r="24888"/>
          <a:stretch>
            <a:fillRect/>
          </a:stretch>
        </p:blipFill>
        <p:spPr/>
      </p:pic>
      <p:sp>
        <p:nvSpPr>
          <p:cNvPr id="2" name="Slide Number Placeholder 1"/>
          <p:cNvSpPr>
            <a:spLocks noGrp="1"/>
          </p:cNvSpPr>
          <p:nvPr>
            <p:ph type="sldNum" sz="quarter" idx="4"/>
          </p:nvPr>
        </p:nvSpPr>
        <p:spPr>
          <a:xfrm>
            <a:off x="11766616" y="6492875"/>
            <a:ext cx="393567" cy="365125"/>
          </a:xfrm>
        </p:spPr>
        <p:txBody>
          <a:bodyPr/>
          <a:lstStyle/>
          <a:p>
            <a:fld id="{5AE1514C-5E56-4738-A1FF-4B1CFD2A3E36}" type="slidenum">
              <a:rPr lang="en-US" smtClean="0"/>
              <a:pPr/>
              <a:t>13</a:t>
            </a:fld>
            <a:endParaRPr lang="en-US" dirty="0"/>
          </a:p>
        </p:txBody>
      </p:sp>
      <p:sp>
        <p:nvSpPr>
          <p:cNvPr id="7" name="Text Placeholder 6"/>
          <p:cNvSpPr>
            <a:spLocks noGrp="1"/>
          </p:cNvSpPr>
          <p:nvPr>
            <p:ph type="body" sz="quarter" idx="11"/>
          </p:nvPr>
        </p:nvSpPr>
        <p:spPr>
          <a:xfrm>
            <a:off x="0" y="4245429"/>
            <a:ext cx="6129338" cy="1758122"/>
          </a:xfrm>
        </p:spPr>
        <p:txBody>
          <a:bodyPr/>
          <a:lstStyle/>
          <a:p>
            <a:r>
              <a:rPr lang="en-US" dirty="0"/>
              <a:t>LE HOANG HUY</a:t>
            </a:r>
          </a:p>
          <a:p>
            <a:pPr lvl="1"/>
            <a:endParaRPr lang="en-US" sz="2400" dirty="0"/>
          </a:p>
          <a:p>
            <a:pPr lvl="1"/>
            <a:r>
              <a:rPr lang="en-US" sz="2400" dirty="0"/>
              <a:t>Designer of the team</a:t>
            </a:r>
          </a:p>
          <a:p>
            <a:pPr lvl="3"/>
            <a:r>
              <a:rPr lang="en-US" dirty="0"/>
              <a:t>A picture is worth a thousand words…</a:t>
            </a:r>
          </a:p>
          <a:p>
            <a:pPr lvl="1"/>
            <a:endParaRPr lang="en-US" dirty="0"/>
          </a:p>
        </p:txBody>
      </p:sp>
      <p:sp>
        <p:nvSpPr>
          <p:cNvPr id="13" name="Content Placeholder 12"/>
          <p:cNvSpPr>
            <a:spLocks noGrp="1"/>
          </p:cNvSpPr>
          <p:nvPr>
            <p:ph idx="18"/>
          </p:nvPr>
        </p:nvSpPr>
        <p:spPr/>
        <p:txBody>
          <a:bodyPr/>
          <a:lstStyle/>
          <a:p>
            <a:r>
              <a:rPr lang="en-US"/>
              <a:t>4</a:t>
            </a:r>
            <a:endParaRPr lang="en-US" dirty="0"/>
          </a:p>
        </p:txBody>
      </p:sp>
      <p:sp>
        <p:nvSpPr>
          <p:cNvPr id="14" name="Text Placeholder 13"/>
          <p:cNvSpPr>
            <a:spLocks noGrp="1"/>
          </p:cNvSpPr>
          <p:nvPr>
            <p:ph type="body" sz="quarter" idx="19"/>
          </p:nvPr>
        </p:nvSpPr>
        <p:spPr>
          <a:xfrm>
            <a:off x="169069" y="1554163"/>
            <a:ext cx="5791200" cy="2086725"/>
          </a:xfrm>
        </p:spPr>
        <p:txBody>
          <a:bodyPr/>
          <a:lstStyle/>
          <a:p>
            <a:r>
              <a:rPr lang="en-US" dirty="0"/>
              <a:t>Nice work art, calm, on time and carefulness person. Need to pay attention of other member to keep track</a:t>
            </a:r>
          </a:p>
        </p:txBody>
      </p:sp>
    </p:spTree>
    <p:extLst>
      <p:ext uri="{BB962C8B-B14F-4D97-AF65-F5344CB8AC3E}">
        <p14:creationId xmlns:p14="http://schemas.microsoft.com/office/powerpoint/2010/main" val="686721801"/>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D2CC605-4509-4CBA-8142-6F594CC3620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446" r="6446"/>
          <a:stretch>
            <a:fillRect/>
          </a:stretch>
        </p:blipFill>
        <p:spPr/>
      </p:pic>
      <p:sp>
        <p:nvSpPr>
          <p:cNvPr id="2" name="Slide Number Placeholder 1"/>
          <p:cNvSpPr>
            <a:spLocks noGrp="1"/>
          </p:cNvSpPr>
          <p:nvPr>
            <p:ph type="sldNum" sz="quarter" idx="4"/>
          </p:nvPr>
        </p:nvSpPr>
        <p:spPr>
          <a:xfrm>
            <a:off x="11696726" y="6484937"/>
            <a:ext cx="533348" cy="365125"/>
          </a:xfrm>
        </p:spPr>
        <p:txBody>
          <a:bodyPr/>
          <a:lstStyle/>
          <a:p>
            <a:fld id="{5AE1514C-5E56-4738-A1FF-4B1CFD2A3E36}" type="slidenum">
              <a:rPr lang="en-US" smtClean="0"/>
              <a:pPr/>
              <a:t>14</a:t>
            </a:fld>
            <a:endParaRPr lang="en-US"/>
          </a:p>
        </p:txBody>
      </p:sp>
      <p:sp>
        <p:nvSpPr>
          <p:cNvPr id="11" name="Text Placeholder 10"/>
          <p:cNvSpPr>
            <a:spLocks noGrp="1"/>
          </p:cNvSpPr>
          <p:nvPr>
            <p:ph type="body" sz="quarter" idx="11"/>
          </p:nvPr>
        </p:nvSpPr>
        <p:spPr>
          <a:xfrm>
            <a:off x="6096000" y="4653643"/>
            <a:ext cx="6096000" cy="237296"/>
          </a:xfrm>
        </p:spPr>
        <p:txBody>
          <a:bodyPr/>
          <a:lstStyle/>
          <a:p>
            <a:r>
              <a:rPr lang="en-US" dirty="0"/>
              <a:t>PHAM THIEN AN</a:t>
            </a:r>
          </a:p>
          <a:p>
            <a:pPr lvl="2"/>
            <a:r>
              <a:rPr lang="en-US" dirty="0"/>
              <a:t>Database developer of the team</a:t>
            </a:r>
          </a:p>
        </p:txBody>
      </p:sp>
      <p:sp>
        <p:nvSpPr>
          <p:cNvPr id="8" name="Text Placeholder 7"/>
          <p:cNvSpPr>
            <a:spLocks noGrp="1"/>
          </p:cNvSpPr>
          <p:nvPr>
            <p:ph type="body" sz="quarter" idx="19"/>
          </p:nvPr>
        </p:nvSpPr>
        <p:spPr>
          <a:xfrm>
            <a:off x="6180534" y="1554163"/>
            <a:ext cx="5791200" cy="2585323"/>
          </a:xfrm>
        </p:spPr>
        <p:txBody>
          <a:bodyPr/>
          <a:lstStyle/>
          <a:p>
            <a:r>
              <a:rPr lang="en-US" dirty="0"/>
              <a:t>Energetic, always ready, on time and have great vision toward the project. But some time miscommunicate with team</a:t>
            </a:r>
          </a:p>
        </p:txBody>
      </p:sp>
      <p:sp>
        <p:nvSpPr>
          <p:cNvPr id="20" name="Content Placeholder 19"/>
          <p:cNvSpPr>
            <a:spLocks noGrp="1"/>
          </p:cNvSpPr>
          <p:nvPr>
            <p:ph idx="18"/>
          </p:nvPr>
        </p:nvSpPr>
        <p:spPr/>
        <p:txBody>
          <a:bodyPr/>
          <a:lstStyle/>
          <a:p>
            <a:r>
              <a:rPr lang="en-US" dirty="0"/>
              <a:t>5</a:t>
            </a:r>
          </a:p>
        </p:txBody>
      </p:sp>
    </p:spTree>
    <p:extLst>
      <p:ext uri="{BB962C8B-B14F-4D97-AF65-F5344CB8AC3E}">
        <p14:creationId xmlns:p14="http://schemas.microsoft.com/office/powerpoint/2010/main" val="2177918218"/>
      </p:ext>
    </p:extLst>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97D7A6EE-0190-40C8-96D5-E1EE87D5CB2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1157" r="11157"/>
          <a:stretch>
            <a:fillRect/>
          </a:stretch>
        </p:blipFill>
        <p:spPr/>
      </p:pic>
      <p:sp>
        <p:nvSpPr>
          <p:cNvPr id="11" name="Text Placeholder 10"/>
          <p:cNvSpPr>
            <a:spLocks noGrp="1"/>
          </p:cNvSpPr>
          <p:nvPr>
            <p:ph type="body" sz="quarter" idx="11"/>
          </p:nvPr>
        </p:nvSpPr>
        <p:spPr>
          <a:xfrm>
            <a:off x="6096000" y="378936"/>
            <a:ext cx="6096000" cy="6100131"/>
          </a:xfrm>
        </p:spPr>
        <p:txBody>
          <a:bodyPr/>
          <a:lstStyle/>
          <a:p>
            <a:r>
              <a:rPr lang="en-US" u="sng" dirty="0">
                <a:solidFill>
                  <a:schemeClr val="accent5">
                    <a:lumMod val="40000"/>
                    <a:lumOff val="60000"/>
                  </a:schemeClr>
                </a:solidFill>
              </a:rPr>
              <a:t>ABOUT THE TEAM</a:t>
            </a:r>
          </a:p>
          <a:p>
            <a:r>
              <a:rPr lang="en-US" dirty="0">
                <a:solidFill>
                  <a:srgbClr val="FF0000"/>
                </a:solidFill>
              </a:rPr>
              <a:t>A</a:t>
            </a:r>
            <a:r>
              <a:rPr lang="en-US" dirty="0">
                <a:solidFill>
                  <a:srgbClr val="FFFF00"/>
                </a:solidFill>
              </a:rPr>
              <a:t>S</a:t>
            </a:r>
            <a:r>
              <a:rPr lang="en-US" dirty="0"/>
              <a:t>K</a:t>
            </a:r>
          </a:p>
          <a:p>
            <a:r>
              <a:rPr lang="en-US" dirty="0">
                <a:solidFill>
                  <a:srgbClr val="FF0000"/>
                </a:solidFill>
              </a:rPr>
              <a:t>Attitude</a:t>
            </a:r>
          </a:p>
          <a:p>
            <a:pPr lvl="4"/>
            <a:r>
              <a:rPr lang="en-US" dirty="0"/>
              <a:t>We did have great time during the process with good communication, sharing and caring</a:t>
            </a:r>
          </a:p>
          <a:p>
            <a:r>
              <a:rPr lang="en-US" dirty="0">
                <a:solidFill>
                  <a:srgbClr val="FFFF00"/>
                </a:solidFill>
              </a:rPr>
              <a:t>Skill</a:t>
            </a:r>
          </a:p>
          <a:p>
            <a:pPr lvl="4"/>
            <a:r>
              <a:rPr lang="en-US" dirty="0"/>
              <a:t>Know what we have and what we don’t have to enhance our skills as so as develop new skills</a:t>
            </a:r>
          </a:p>
          <a:p>
            <a:r>
              <a:rPr lang="en-US" dirty="0"/>
              <a:t>Knowledge</a:t>
            </a:r>
          </a:p>
          <a:p>
            <a:pPr lvl="4"/>
            <a:r>
              <a:rPr lang="en-US" dirty="0"/>
              <a:t>We did have some issue in the beginning due to the lack of knowledge but after we work as a team, most of all problem solved</a:t>
            </a:r>
          </a:p>
        </p:txBody>
      </p:sp>
      <p:sp>
        <p:nvSpPr>
          <p:cNvPr id="21" name="Slide Number Placeholder 20"/>
          <p:cNvSpPr>
            <a:spLocks noGrp="1"/>
          </p:cNvSpPr>
          <p:nvPr>
            <p:ph type="sldNum" sz="quarter" idx="4"/>
          </p:nvPr>
        </p:nvSpPr>
        <p:spPr/>
        <p:txBody>
          <a:bodyPr/>
          <a:lstStyle/>
          <a:p>
            <a:fld id="{4997E989-D798-4C62-8E93-3D2D613C2488}" type="slidenum">
              <a:rPr lang="en-US" smtClean="0"/>
              <a:pPr/>
              <a:t>15</a:t>
            </a:fld>
            <a:endParaRPr lang="en-US"/>
          </a:p>
        </p:txBody>
      </p:sp>
    </p:spTree>
    <p:extLst>
      <p:ext uri="{BB962C8B-B14F-4D97-AF65-F5344CB8AC3E}">
        <p14:creationId xmlns:p14="http://schemas.microsoft.com/office/powerpoint/2010/main" val="202744463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11747687" y="6492875"/>
            <a:ext cx="431425" cy="365125"/>
          </a:xfrm>
          <a:prstGeom prst="rect">
            <a:avLst/>
          </a:prstGeom>
        </p:spPr>
        <p:txBody>
          <a:bodyPr/>
          <a:lstStyle/>
          <a:p>
            <a:fld id="{5AE1514C-5E56-4738-A1FF-4B1CFD2A3E36}" type="slidenum">
              <a:rPr lang="en-US" smtClean="0"/>
              <a:pPr/>
              <a:t>16</a:t>
            </a:fld>
            <a:endParaRPr lang="en-US"/>
          </a:p>
        </p:txBody>
      </p:sp>
      <p:sp>
        <p:nvSpPr>
          <p:cNvPr id="4" name="Text Placeholder 3"/>
          <p:cNvSpPr>
            <a:spLocks noGrp="1"/>
          </p:cNvSpPr>
          <p:nvPr>
            <p:ph type="body" sz="quarter" idx="14"/>
          </p:nvPr>
        </p:nvSpPr>
        <p:spPr>
          <a:xfrm>
            <a:off x="3223805" y="5237936"/>
            <a:ext cx="8097838" cy="646331"/>
          </a:xfrm>
        </p:spPr>
        <p:txBody>
          <a:bodyPr/>
          <a:lstStyle/>
          <a:p>
            <a:r>
              <a:rPr lang="en-US" dirty="0"/>
              <a:t>— Celestial </a:t>
            </a:r>
          </a:p>
          <a:p>
            <a:endParaRPr lang="en-US" dirty="0"/>
          </a:p>
        </p:txBody>
      </p:sp>
      <p:sp>
        <p:nvSpPr>
          <p:cNvPr id="7" name="Text Placeholder 6"/>
          <p:cNvSpPr>
            <a:spLocks noGrp="1"/>
          </p:cNvSpPr>
          <p:nvPr>
            <p:ph type="body" sz="quarter" idx="13"/>
          </p:nvPr>
        </p:nvSpPr>
        <p:spPr>
          <a:xfrm>
            <a:off x="304800" y="2136338"/>
            <a:ext cx="11658600" cy="2585323"/>
          </a:xfrm>
        </p:spPr>
        <p:txBody>
          <a:bodyPr/>
          <a:lstStyle/>
          <a:p>
            <a:r>
              <a:rPr lang="en-US" dirty="0"/>
              <a:t>In the end, during the subject and project, we learn, we ask, we develop skills and after all, we think that not only the website that was created but also the skill and knowledge that we need in the future.</a:t>
            </a:r>
          </a:p>
          <a:p>
            <a:pPr lvl="1"/>
            <a:r>
              <a:rPr lang="en-US" dirty="0"/>
              <a:t>WE HAVE ALL NOW TRULY BECOME A TEAM .</a:t>
            </a:r>
          </a:p>
        </p:txBody>
      </p:sp>
    </p:spTree>
    <p:extLst>
      <p:ext uri="{BB962C8B-B14F-4D97-AF65-F5344CB8AC3E}">
        <p14:creationId xmlns:p14="http://schemas.microsoft.com/office/powerpoint/2010/main" val="62731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9939" y="2240230"/>
            <a:ext cx="9107555" cy="2308324"/>
          </a:xfrm>
        </p:spPr>
        <p:txBody>
          <a:bodyPr/>
          <a:lstStyle/>
          <a:p>
            <a:r>
              <a:rPr lang="en-US" dirty="0"/>
              <a:t>TEAM CELESTIAL The end!</a:t>
            </a:r>
          </a:p>
        </p:txBody>
      </p:sp>
      <p:sp>
        <p:nvSpPr>
          <p:cNvPr id="4" name="Title 6">
            <a:extLst>
              <a:ext uri="{FF2B5EF4-FFF2-40B4-BE49-F238E27FC236}">
                <a16:creationId xmlns:a16="http://schemas.microsoft.com/office/drawing/2014/main" id="{34BDD74C-5263-464C-AA3C-D945D23978FF}"/>
              </a:ext>
            </a:extLst>
          </p:cNvPr>
          <p:cNvSpPr txBox="1">
            <a:spLocks/>
          </p:cNvSpPr>
          <p:nvPr/>
        </p:nvSpPr>
        <p:spPr>
          <a:xfrm>
            <a:off x="5773716" y="4893993"/>
            <a:ext cx="5756957" cy="927824"/>
          </a:xfrm>
          <a:prstGeom prst="rect">
            <a:avLst/>
          </a:prstGeom>
        </p:spPr>
        <p:txBody>
          <a:bodyPr vert="horz" lIns="457200" tIns="45720" rIns="457200" bIns="4572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r>
              <a:rPr lang="en-US" dirty="0"/>
              <a:t>THANK YOU FOR LISTENING</a:t>
            </a:r>
          </a:p>
        </p:txBody>
      </p:sp>
    </p:spTree>
    <p:extLst>
      <p:ext uri="{BB962C8B-B14F-4D97-AF65-F5344CB8AC3E}">
        <p14:creationId xmlns:p14="http://schemas.microsoft.com/office/powerpoint/2010/main" val="349282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p:cNvSpPr>
            <a:spLocks noGrp="1"/>
          </p:cNvSpPr>
          <p:nvPr>
            <p:ph type="body" sz="quarter" idx="13"/>
          </p:nvPr>
        </p:nvSpPr>
        <p:spPr>
          <a:xfrm>
            <a:off x="304800" y="2690336"/>
            <a:ext cx="11887200" cy="1477328"/>
          </a:xfrm>
        </p:spPr>
        <p:txBody>
          <a:bodyPr/>
          <a:lstStyle/>
          <a:p>
            <a:r>
              <a:rPr lang="en-US" sz="3200" b="1" dirty="0"/>
              <a:t>“</a:t>
            </a:r>
            <a:r>
              <a:rPr lang="en-US" sz="3200" dirty="0"/>
              <a:t>IF YOU WANT SOMEONE TO REMEMBER YOUR MESSAGE – </a:t>
            </a:r>
            <a:br>
              <a:rPr lang="en-US" sz="3200" dirty="0"/>
            </a:br>
            <a:r>
              <a:rPr lang="en-US" sz="3200" dirty="0"/>
              <a:t>IN A PRESENTATION, AN ARTICLE, OR A REPORT–</a:t>
            </a:r>
          </a:p>
          <a:p>
            <a:pPr lvl="1" indent="122238"/>
            <a:r>
              <a:rPr lang="en-US" sz="3200" dirty="0"/>
              <a:t>TELL THEM A STORY.”</a:t>
            </a:r>
          </a:p>
        </p:txBody>
      </p:sp>
      <p:sp>
        <p:nvSpPr>
          <p:cNvPr id="3" name="Text Placeholder 2"/>
          <p:cNvSpPr>
            <a:spLocks noGrp="1"/>
          </p:cNvSpPr>
          <p:nvPr>
            <p:ph type="body" sz="quarter" idx="14"/>
          </p:nvPr>
        </p:nvSpPr>
        <p:spPr>
          <a:xfrm>
            <a:off x="3865562" y="5276808"/>
            <a:ext cx="8097838" cy="369332"/>
          </a:xfrm>
        </p:spPr>
        <p:txBody>
          <a:bodyPr/>
          <a:lstStyle/>
          <a:p>
            <a:r>
              <a:rPr lang="en-US" dirty="0"/>
              <a:t>—RACHEL GILLETT, FAST COMPANY</a:t>
            </a:r>
          </a:p>
        </p:txBody>
      </p:sp>
      <p:sp>
        <p:nvSpPr>
          <p:cNvPr id="2" name="Slide Number Placeholder 1"/>
          <p:cNvSpPr>
            <a:spLocks noGrp="1"/>
          </p:cNvSpPr>
          <p:nvPr>
            <p:ph type="sldNum" sz="quarter" idx="4294967295"/>
          </p:nvPr>
        </p:nvSpPr>
        <p:spPr>
          <a:xfrm>
            <a:off x="11760200" y="6465888"/>
            <a:ext cx="431800" cy="365125"/>
          </a:xfrm>
          <a:prstGeom prst="rect">
            <a:avLst/>
          </a:prstGeom>
        </p:spPr>
        <p:txBody>
          <a:bodyPr/>
          <a:lstStyle/>
          <a:p>
            <a:fld id="{5AE1514C-5E56-4738-A1FF-4B1CFD2A3E36}" type="slidenum">
              <a:rPr lang="en-US" smtClean="0"/>
              <a:pPr/>
              <a:t>2</a:t>
            </a:fld>
            <a:endParaRPr lang="en-US"/>
          </a:p>
        </p:txBody>
      </p:sp>
      <p:sp>
        <p:nvSpPr>
          <p:cNvPr id="9" name="TextBox 8"/>
          <p:cNvSpPr txBox="1"/>
          <p:nvPr/>
        </p:nvSpPr>
        <p:spPr>
          <a:xfrm>
            <a:off x="1112688" y="243410"/>
            <a:ext cx="670312" cy="580653"/>
          </a:xfrm>
          <a:custGeom>
            <a:avLst/>
            <a:gdLst>
              <a:gd name="connsiteX0" fmla="*/ 603423 w 670312"/>
              <a:gd name="connsiteY0" fmla="*/ 0 h 580653"/>
              <a:gd name="connsiteX1" fmla="*/ 670312 w 670312"/>
              <a:gd name="connsiteY1" fmla="*/ 126662 h 580653"/>
              <a:gd name="connsiteX2" fmla="*/ 557170 w 670312"/>
              <a:gd name="connsiteY2" fmla="*/ 203157 h 580653"/>
              <a:gd name="connsiteX3" fmla="*/ 522302 w 670312"/>
              <a:gd name="connsiteY3" fmla="*/ 293172 h 580653"/>
              <a:gd name="connsiteX4" fmla="*/ 670312 w 670312"/>
              <a:gd name="connsiteY4" fmla="*/ 293172 h 580653"/>
              <a:gd name="connsiteX5" fmla="*/ 670312 w 670312"/>
              <a:gd name="connsiteY5" fmla="*/ 580653 h 580653"/>
              <a:gd name="connsiteX6" fmla="*/ 360772 w 670312"/>
              <a:gd name="connsiteY6" fmla="*/ 580653 h 580653"/>
              <a:gd name="connsiteX7" fmla="*/ 360772 w 670312"/>
              <a:gd name="connsiteY7" fmla="*/ 342272 h 580653"/>
              <a:gd name="connsiteX8" fmla="*/ 415564 w 670312"/>
              <a:gd name="connsiteY8" fmla="*/ 134489 h 580653"/>
              <a:gd name="connsiteX9" fmla="*/ 603423 w 670312"/>
              <a:gd name="connsiteY9" fmla="*/ 0 h 580653"/>
              <a:gd name="connsiteX10" fmla="*/ 242650 w 670312"/>
              <a:gd name="connsiteY10" fmla="*/ 0 h 580653"/>
              <a:gd name="connsiteX11" fmla="*/ 309539 w 670312"/>
              <a:gd name="connsiteY11" fmla="*/ 126662 h 580653"/>
              <a:gd name="connsiteX12" fmla="*/ 196397 w 670312"/>
              <a:gd name="connsiteY12" fmla="*/ 203157 h 580653"/>
              <a:gd name="connsiteX13" fmla="*/ 161530 w 670312"/>
              <a:gd name="connsiteY13" fmla="*/ 293172 h 580653"/>
              <a:gd name="connsiteX14" fmla="*/ 309539 w 670312"/>
              <a:gd name="connsiteY14" fmla="*/ 293172 h 580653"/>
              <a:gd name="connsiteX15" fmla="*/ 309539 w 670312"/>
              <a:gd name="connsiteY15" fmla="*/ 580653 h 580653"/>
              <a:gd name="connsiteX16" fmla="*/ 0 w 670312"/>
              <a:gd name="connsiteY16" fmla="*/ 580653 h 580653"/>
              <a:gd name="connsiteX17" fmla="*/ 0 w 670312"/>
              <a:gd name="connsiteY17" fmla="*/ 342272 h 580653"/>
              <a:gd name="connsiteX18" fmla="*/ 54792 w 670312"/>
              <a:gd name="connsiteY18" fmla="*/ 134489 h 580653"/>
              <a:gd name="connsiteX19" fmla="*/ 242650 w 670312"/>
              <a:gd name="connsiteY19" fmla="*/ 0 h 58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70312" h="580653">
                <a:moveTo>
                  <a:pt x="603423" y="0"/>
                </a:moveTo>
                <a:lnTo>
                  <a:pt x="670312" y="126662"/>
                </a:lnTo>
                <a:cubicBezTo>
                  <a:pt x="615757" y="152279"/>
                  <a:pt x="578043" y="177777"/>
                  <a:pt x="557170" y="203157"/>
                </a:cubicBezTo>
                <a:cubicBezTo>
                  <a:pt x="536297" y="228537"/>
                  <a:pt x="524674" y="258542"/>
                  <a:pt x="522302" y="293172"/>
                </a:cubicBezTo>
                <a:lnTo>
                  <a:pt x="670312" y="293172"/>
                </a:lnTo>
                <a:lnTo>
                  <a:pt x="670312" y="580653"/>
                </a:lnTo>
                <a:lnTo>
                  <a:pt x="360772" y="580653"/>
                </a:lnTo>
                <a:lnTo>
                  <a:pt x="360772" y="342272"/>
                </a:lnTo>
                <a:cubicBezTo>
                  <a:pt x="360772" y="254510"/>
                  <a:pt x="379036" y="185249"/>
                  <a:pt x="415564" y="134489"/>
                </a:cubicBezTo>
                <a:cubicBezTo>
                  <a:pt x="452092" y="83729"/>
                  <a:pt x="514712" y="38900"/>
                  <a:pt x="603423" y="0"/>
                </a:cubicBezTo>
                <a:close/>
                <a:moveTo>
                  <a:pt x="242650" y="0"/>
                </a:moveTo>
                <a:lnTo>
                  <a:pt x="309539" y="126662"/>
                </a:lnTo>
                <a:cubicBezTo>
                  <a:pt x="254985" y="152279"/>
                  <a:pt x="217271" y="177777"/>
                  <a:pt x="196397" y="203157"/>
                </a:cubicBezTo>
                <a:cubicBezTo>
                  <a:pt x="175524" y="228537"/>
                  <a:pt x="163902" y="258542"/>
                  <a:pt x="161530" y="293172"/>
                </a:cubicBezTo>
                <a:lnTo>
                  <a:pt x="309539" y="293172"/>
                </a:lnTo>
                <a:lnTo>
                  <a:pt x="309539" y="580653"/>
                </a:lnTo>
                <a:lnTo>
                  <a:pt x="0" y="580653"/>
                </a:lnTo>
                <a:lnTo>
                  <a:pt x="0" y="342272"/>
                </a:lnTo>
                <a:cubicBezTo>
                  <a:pt x="0" y="254510"/>
                  <a:pt x="18264" y="185249"/>
                  <a:pt x="54792" y="134489"/>
                </a:cubicBezTo>
                <a:cubicBezTo>
                  <a:pt x="91320" y="83729"/>
                  <a:pt x="153940" y="38900"/>
                  <a:pt x="242650" y="0"/>
                </a:cubicBezTo>
                <a:close/>
              </a:path>
            </a:pathLst>
          </a:custGeom>
          <a:solidFill>
            <a:schemeClr val="accent4"/>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2800" dirty="0">
              <a:solidFill>
                <a:schemeClr val="tx2">
                  <a:lumMod val="50000"/>
                </a:schemeClr>
              </a:solidFill>
            </a:endParaRPr>
          </a:p>
        </p:txBody>
      </p:sp>
    </p:spTree>
    <p:extLst>
      <p:ext uri="{BB962C8B-B14F-4D97-AF65-F5344CB8AC3E}">
        <p14:creationId xmlns:p14="http://schemas.microsoft.com/office/powerpoint/2010/main" val="2376105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Shape 64"/>
          <p:cNvSpPr>
            <a:spLocks noChangeAspect="1"/>
          </p:cNvSpPr>
          <p:nvPr/>
        </p:nvSpPr>
        <p:spPr>
          <a:xfrm>
            <a:off x="232519" y="-2693505"/>
            <a:ext cx="4728754" cy="4728754"/>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4" name="Text Placeholder 13"/>
          <p:cNvSpPr>
            <a:spLocks noGrp="1"/>
          </p:cNvSpPr>
          <p:nvPr>
            <p:ph type="body" sz="quarter" idx="10"/>
          </p:nvPr>
        </p:nvSpPr>
        <p:spPr>
          <a:xfrm>
            <a:off x="944881" y="2662267"/>
            <a:ext cx="4332514" cy="1255728"/>
          </a:xfrm>
        </p:spPr>
        <p:txBody>
          <a:bodyPr/>
          <a:lstStyle/>
          <a:p>
            <a:r>
              <a:rPr lang="en-US" dirty="0"/>
              <a:t>We will present about our process of making a business website</a:t>
            </a:r>
          </a:p>
        </p:txBody>
      </p:sp>
      <p:sp>
        <p:nvSpPr>
          <p:cNvPr id="15" name="Text Placeholder 14"/>
          <p:cNvSpPr>
            <a:spLocks noGrp="1"/>
          </p:cNvSpPr>
          <p:nvPr>
            <p:ph type="body" sz="quarter" idx="11"/>
          </p:nvPr>
        </p:nvSpPr>
        <p:spPr>
          <a:xfrm>
            <a:off x="6096000" y="419100"/>
            <a:ext cx="5671764" cy="1015150"/>
          </a:xfrm>
        </p:spPr>
        <p:txBody>
          <a:bodyPr/>
          <a:lstStyle/>
          <a:p>
            <a:r>
              <a:rPr lang="en-US" dirty="0"/>
              <a:t>Our mission</a:t>
            </a:r>
          </a:p>
          <a:p>
            <a:pPr lvl="1"/>
            <a:r>
              <a:rPr lang="en-US" dirty="0"/>
              <a:t>To help people shopping. Getting information and know more about smartphone product</a:t>
            </a:r>
          </a:p>
        </p:txBody>
      </p:sp>
      <p:sp>
        <p:nvSpPr>
          <p:cNvPr id="32" name="Title 31"/>
          <p:cNvSpPr>
            <a:spLocks noGrp="1"/>
          </p:cNvSpPr>
          <p:nvPr>
            <p:ph type="title"/>
          </p:nvPr>
        </p:nvSpPr>
        <p:spPr>
          <a:xfrm>
            <a:off x="555244" y="0"/>
            <a:ext cx="4083304" cy="914096"/>
          </a:xfrm>
        </p:spPr>
        <p:txBody>
          <a:bodyPr/>
          <a:lstStyle/>
          <a:p>
            <a:r>
              <a:rPr lang="en-US" b="1" dirty="0">
                <a:gradFill>
                  <a:gsLst>
                    <a:gs pos="15000">
                      <a:schemeClr val="bg1"/>
                    </a:gs>
                    <a:gs pos="47000">
                      <a:schemeClr val="bg1"/>
                    </a:gs>
                  </a:gsLst>
                  <a:lin ang="5400000" scaled="1"/>
                </a:gradFill>
              </a:rPr>
              <a:t>INTRODUCTION</a:t>
            </a:r>
          </a:p>
        </p:txBody>
      </p:sp>
      <p:sp>
        <p:nvSpPr>
          <p:cNvPr id="21" name="Text Placeholder 20"/>
          <p:cNvSpPr>
            <a:spLocks noGrp="1"/>
          </p:cNvSpPr>
          <p:nvPr>
            <p:ph type="body" sz="quarter" idx="12"/>
          </p:nvPr>
        </p:nvSpPr>
        <p:spPr>
          <a:xfrm>
            <a:off x="6096000" y="2599498"/>
            <a:ext cx="5671764" cy="1006429"/>
          </a:xfrm>
        </p:spPr>
        <p:txBody>
          <a:bodyPr/>
          <a:lstStyle/>
          <a:p>
            <a:r>
              <a:rPr lang="en-US" dirty="0"/>
              <a:t>Let us share some incidents so as many issue during the process of creating a website</a:t>
            </a:r>
          </a:p>
        </p:txBody>
      </p:sp>
      <p:sp>
        <p:nvSpPr>
          <p:cNvPr id="22" name="Text Placeholder 21"/>
          <p:cNvSpPr>
            <a:spLocks noGrp="1"/>
          </p:cNvSpPr>
          <p:nvPr>
            <p:ph type="body" sz="quarter" idx="13"/>
          </p:nvPr>
        </p:nvSpPr>
        <p:spPr>
          <a:xfrm>
            <a:off x="6096000" y="4779896"/>
            <a:ext cx="5671764" cy="397032"/>
          </a:xfrm>
        </p:spPr>
        <p:txBody>
          <a:bodyPr/>
          <a:lstStyle/>
          <a:p>
            <a:r>
              <a:rPr lang="en-US" dirty="0"/>
              <a:t>What story do you want us to tell?</a:t>
            </a:r>
          </a:p>
        </p:txBody>
      </p:sp>
      <p:sp>
        <p:nvSpPr>
          <p:cNvPr id="66" name="Slide Number Placeholder 65"/>
          <p:cNvSpPr>
            <a:spLocks noGrp="1"/>
          </p:cNvSpPr>
          <p:nvPr>
            <p:ph type="sldNum" sz="quarter" idx="4"/>
          </p:nvPr>
        </p:nvSpPr>
        <p:spPr/>
        <p:txBody>
          <a:bodyPr/>
          <a:lstStyle/>
          <a:p>
            <a:fld id="{4997E989-D798-4C62-8E93-3D2D613C2488}" type="slidenum">
              <a:rPr lang="en-US" smtClean="0"/>
              <a:pPr/>
              <a:t>3</a:t>
            </a:fld>
            <a:endParaRPr lang="en-US"/>
          </a:p>
        </p:txBody>
      </p:sp>
    </p:spTree>
    <p:extLst>
      <p:ext uri="{BB962C8B-B14F-4D97-AF65-F5344CB8AC3E}">
        <p14:creationId xmlns:p14="http://schemas.microsoft.com/office/powerpoint/2010/main" val="221804989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63" presetClass="path" presetSubtype="0" decel="100000" fill="hold" grpId="1" nodeType="withEffect">
                                  <p:stCondLst>
                                    <p:cond delay="0"/>
                                  </p:stCondLst>
                                  <p:childTnLst>
                                    <p:animMotion origin="layout" path="M -0.14336 1.11111E-6 L 1.45833E-6 1.11111E-6 " pathEditMode="relative" rAng="0" ptsTypes="AA">
                                      <p:cBhvr>
                                        <p:cTn id="14" dur="750" fill="hold"/>
                                        <p:tgtEl>
                                          <p:spTgt spid="14">
                                            <p:txEl>
                                              <p:pRg st="0" end="0"/>
                                            </p:txEl>
                                          </p:spTgt>
                                        </p:tgtEl>
                                        <p:attrNameLst>
                                          <p:attrName>ppt_x</p:attrName>
                                          <p:attrName>ppt_y</p:attrName>
                                        </p:attrNameLst>
                                      </p:cBhvr>
                                      <p:rCtr x="7161" y="0"/>
                                    </p:animMotion>
                                  </p:childTnLst>
                                </p:cTn>
                              </p:par>
                            </p:childTnLst>
                          </p:cTn>
                        </p:par>
                        <p:par>
                          <p:cTn id="15" fill="hold">
                            <p:stCondLst>
                              <p:cond delay="1250"/>
                            </p:stCondLst>
                            <p:childTnLst>
                              <p:par>
                                <p:cTn id="16" presetID="10" presetClass="entr" presetSubtype="0" fill="hold" grpId="0" nodeType="afterEffect">
                                  <p:stCondLst>
                                    <p:cond delay="25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750"/>
                                        <p:tgtEl>
                                          <p:spTgt spid="15"/>
                                        </p:tgtEl>
                                      </p:cBhvr>
                                    </p:animEffect>
                                  </p:childTnLst>
                                </p:cTn>
                              </p:par>
                            </p:childTnLst>
                          </p:cTn>
                        </p:par>
                        <p:par>
                          <p:cTn id="19" fill="hold">
                            <p:stCondLst>
                              <p:cond delay="2250"/>
                            </p:stCondLst>
                            <p:childTnLst>
                              <p:par>
                                <p:cTn id="20" presetID="10" presetClass="entr" presetSubtype="0" fill="hold" grpId="0" nodeType="afterEffect">
                                  <p:stCondLst>
                                    <p:cond delay="25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750"/>
                                        <p:tgtEl>
                                          <p:spTgt spid="21"/>
                                        </p:tgtEl>
                                      </p:cBhvr>
                                    </p:animEffect>
                                  </p:childTnLst>
                                </p:cTn>
                              </p:par>
                            </p:childTnLst>
                          </p:cTn>
                        </p:par>
                        <p:par>
                          <p:cTn id="23" fill="hold">
                            <p:stCondLst>
                              <p:cond delay="3250"/>
                            </p:stCondLst>
                            <p:childTnLst>
                              <p:par>
                                <p:cTn id="24" presetID="10" presetClass="entr" presetSubtype="0" fill="hold" grpId="0" nodeType="afterEffect">
                                  <p:stCondLst>
                                    <p:cond delay="25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4" grpId="1" build="p"/>
      <p:bldP spid="15" grpId="0"/>
      <p:bldP spid="32" grpId="0"/>
      <p:bldP spid="21" grpId="0"/>
      <p:bldP spid="2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800" y="2598127"/>
            <a:ext cx="3714704" cy="1747145"/>
          </a:xfrm>
        </p:spPr>
        <p:txBody>
          <a:bodyPr/>
          <a:lstStyle/>
          <a:p>
            <a:pPr>
              <a:spcAft>
                <a:spcPts val="2400"/>
              </a:spcAft>
            </a:pPr>
            <a:r>
              <a:rPr lang="en-US" dirty="0"/>
              <a:t>Collect information about the project</a:t>
            </a:r>
          </a:p>
          <a:p>
            <a:pPr lvl="1"/>
            <a:r>
              <a:rPr lang="en-US" dirty="0"/>
              <a:t>In the beginning of our project, everything work just fine...</a:t>
            </a:r>
          </a:p>
        </p:txBody>
      </p:sp>
      <p:sp>
        <p:nvSpPr>
          <p:cNvPr id="11" name="Content Placeholder 10"/>
          <p:cNvSpPr>
            <a:spLocks noGrp="1"/>
          </p:cNvSpPr>
          <p:nvPr>
            <p:ph idx="14"/>
          </p:nvPr>
        </p:nvSpPr>
        <p:spPr>
          <a:xfrm>
            <a:off x="4168631" y="2598127"/>
            <a:ext cx="3840480" cy="1691745"/>
          </a:xfrm>
        </p:spPr>
        <p:txBody>
          <a:bodyPr/>
          <a:lstStyle/>
          <a:p>
            <a:pPr>
              <a:spcAft>
                <a:spcPts val="2400"/>
              </a:spcAft>
            </a:pPr>
            <a:r>
              <a:rPr lang="en-US" dirty="0"/>
              <a:t>Analyze the request</a:t>
            </a:r>
          </a:p>
          <a:p>
            <a:pPr lvl="1"/>
            <a:r>
              <a:rPr lang="en-US" dirty="0"/>
              <a:t>			         We understand the question and understand what we need to do</a:t>
            </a:r>
          </a:p>
        </p:txBody>
      </p:sp>
      <p:sp>
        <p:nvSpPr>
          <p:cNvPr id="18" name="Content Placeholder 17"/>
          <p:cNvSpPr>
            <a:spLocks noGrp="1"/>
          </p:cNvSpPr>
          <p:nvPr>
            <p:ph idx="15"/>
          </p:nvPr>
        </p:nvSpPr>
        <p:spPr>
          <a:xfrm>
            <a:off x="8158238" y="2598127"/>
            <a:ext cx="3773077" cy="1968744"/>
          </a:xfrm>
        </p:spPr>
        <p:txBody>
          <a:bodyPr/>
          <a:lstStyle/>
          <a:p>
            <a:pPr>
              <a:spcAft>
                <a:spcPts val="2400"/>
              </a:spcAft>
            </a:pPr>
            <a:r>
              <a:rPr lang="en-US" dirty="0"/>
              <a:t>Function list</a:t>
            </a:r>
          </a:p>
          <a:p>
            <a:pPr lvl="1"/>
            <a:r>
              <a:rPr lang="en-US" dirty="0"/>
              <a:t>			         We create everything that we need to build and give work for everyone</a:t>
            </a:r>
          </a:p>
        </p:txBody>
      </p:sp>
      <p:sp>
        <p:nvSpPr>
          <p:cNvPr id="14" name="Title 1"/>
          <p:cNvSpPr>
            <a:spLocks noGrp="1"/>
          </p:cNvSpPr>
          <p:nvPr>
            <p:ph type="title"/>
          </p:nvPr>
        </p:nvSpPr>
        <p:spPr/>
        <p:txBody>
          <a:bodyPr/>
          <a:lstStyle/>
          <a:p>
            <a:r>
              <a:rPr lang="en-US"/>
              <a:t>PREPARE</a:t>
            </a:r>
            <a:endParaRPr lang="en-US" dirty="0"/>
          </a:p>
        </p:txBody>
      </p:sp>
      <p:sp>
        <p:nvSpPr>
          <p:cNvPr id="6" name="Text Placeholder 5"/>
          <p:cNvSpPr>
            <a:spLocks noGrp="1"/>
          </p:cNvSpPr>
          <p:nvPr>
            <p:ph type="body" sz="quarter" idx="16"/>
          </p:nvPr>
        </p:nvSpPr>
        <p:spPr>
          <a:xfrm>
            <a:off x="2879003" y="419100"/>
            <a:ext cx="9084398" cy="424732"/>
          </a:xfrm>
        </p:spPr>
        <p:txBody>
          <a:bodyPr/>
          <a:lstStyle/>
          <a:p>
            <a:r>
              <a:rPr lang="en-US" dirty="0"/>
              <a:t>In the beginning, everything is just like a dream</a:t>
            </a:r>
          </a:p>
        </p:txBody>
      </p:sp>
      <p:sp>
        <p:nvSpPr>
          <p:cNvPr id="9" name="Rectangle 8"/>
          <p:cNvSpPr/>
          <p:nvPr/>
        </p:nvSpPr>
        <p:spPr>
          <a:xfrm>
            <a:off x="4375511"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386838"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35056" y="3382066"/>
            <a:ext cx="338328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4</a:t>
            </a:fld>
            <a:endParaRPr lang="en-US"/>
          </a:p>
        </p:txBody>
      </p:sp>
    </p:spTree>
    <p:extLst>
      <p:ext uri="{BB962C8B-B14F-4D97-AF65-F5344CB8AC3E}">
        <p14:creationId xmlns:p14="http://schemas.microsoft.com/office/powerpoint/2010/main" val="31107168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13932 -4.44444E-6 L 1.04167E-6 -4.44444E-6 " pathEditMode="relative" rAng="0" ptsTypes="AA">
                                      <p:cBhvr>
                                        <p:cTn id="16" dur="500" fill="hold"/>
                                        <p:tgtEl>
                                          <p:spTgt spid="13"/>
                                        </p:tgtEl>
                                        <p:attrNameLst>
                                          <p:attrName>ppt_x</p:attrName>
                                          <p:attrName>ppt_y</p:attrName>
                                        </p:attrNameLst>
                                      </p:cBhvr>
                                      <p:rCtr x="6966"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2"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63" presetClass="path" presetSubtype="0" accel="50000" decel="50000" fill="hold" grpId="1" nodeType="withEffect">
                                  <p:stCondLst>
                                    <p:cond delay="0"/>
                                  </p:stCondLst>
                                  <p:childTnLst>
                                    <p:animMotion origin="layout" path="M -0.13933 -4.44444E-6 L 3.95833E-6 -4.44444E-6 " pathEditMode="relative" rAng="0" ptsTypes="AA">
                                      <p:cBhvr>
                                        <p:cTn id="26" dur="500" fill="hold"/>
                                        <p:tgtEl>
                                          <p:spTgt spid="9"/>
                                        </p:tgtEl>
                                        <p:attrNameLst>
                                          <p:attrName>ppt_x</p:attrName>
                                          <p:attrName>ppt_y</p:attrName>
                                        </p:attrNameLst>
                                      </p:cBhvr>
                                      <p:rCtr x="6966" y="0"/>
                                    </p:animMotion>
                                  </p:childTnLst>
                                </p:cTn>
                              </p:par>
                              <p:par>
                                <p:cTn id="27" presetID="2" presetClass="entr" presetSubtype="4" decel="100000" fill="hold" grpId="0"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 calcmode="lin" valueType="num">
                                      <p:cBhvr additive="base">
                                        <p:cTn id="29"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0" dur="8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8">
                                            <p:txEl>
                                              <p:pRg st="0" end="0"/>
                                            </p:txEl>
                                          </p:spTgt>
                                        </p:tgtEl>
                                        <p:attrNameLst>
                                          <p:attrName>style.visibility</p:attrName>
                                        </p:attrNameLst>
                                      </p:cBhvr>
                                      <p:to>
                                        <p:strVal val="visible"/>
                                      </p:to>
                                    </p:set>
                                    <p:anim calcmode="lin" valueType="num">
                                      <p:cBhvr additive="base">
                                        <p:cTn id="35" dur="8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36" dur="800" fill="hold"/>
                                        <p:tgtEl>
                                          <p:spTgt spid="18">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18">
                                            <p:txEl>
                                              <p:pRg st="1" end="1"/>
                                            </p:txEl>
                                          </p:spTgt>
                                        </p:tgtEl>
                                        <p:attrNameLst>
                                          <p:attrName>style.visibility</p:attrName>
                                        </p:attrNameLst>
                                      </p:cBhvr>
                                      <p:to>
                                        <p:strVal val="visible"/>
                                      </p:to>
                                    </p:set>
                                    <p:anim calcmode="lin" valueType="num">
                                      <p:cBhvr additive="base">
                                        <p:cTn id="39" dur="800" fill="hold"/>
                                        <p:tgtEl>
                                          <p:spTgt spid="18">
                                            <p:txEl>
                                              <p:pRg st="1" end="1"/>
                                            </p:txEl>
                                          </p:spTgt>
                                        </p:tgtEl>
                                        <p:attrNameLst>
                                          <p:attrName>ppt_x</p:attrName>
                                        </p:attrNameLst>
                                      </p:cBhvr>
                                      <p:tavLst>
                                        <p:tav tm="0">
                                          <p:val>
                                            <p:strVal val="#ppt_x"/>
                                          </p:val>
                                        </p:tav>
                                        <p:tav tm="100000">
                                          <p:val>
                                            <p:strVal val="#ppt_x"/>
                                          </p:val>
                                        </p:tav>
                                      </p:tavLst>
                                    </p:anim>
                                    <p:anim calcmode="lin" valueType="num">
                                      <p:cBhvr additive="base">
                                        <p:cTn id="40" dur="800" fill="hold"/>
                                        <p:tgtEl>
                                          <p:spTgt spid="18">
                                            <p:txEl>
                                              <p:pRg st="1" end="1"/>
                                            </p:txEl>
                                          </p:spTgt>
                                        </p:tgtEl>
                                        <p:attrNameLst>
                                          <p:attrName>ppt_y</p:attrName>
                                        </p:attrNameLst>
                                      </p:cBhvr>
                                      <p:tavLst>
                                        <p:tav tm="0">
                                          <p:val>
                                            <p:strVal val="1+#ppt_h/2"/>
                                          </p:val>
                                        </p:tav>
                                        <p:tav tm="100000">
                                          <p:val>
                                            <p:strVal val="#ppt_y"/>
                                          </p:val>
                                        </p:tav>
                                      </p:tavLst>
                                    </p:anim>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63" presetClass="path" presetSubtype="0" accel="50000" decel="50000" fill="hold" grpId="1" nodeType="withEffect">
                                  <p:stCondLst>
                                    <p:cond delay="0"/>
                                  </p:stCondLst>
                                  <p:childTnLst>
                                    <p:animMotion origin="layout" path="M -0.13932 -4.44444E-6 L -2.5E-6 -4.44444E-6 " pathEditMode="relative" rAng="0" ptsTypes="AA">
                                      <p:cBhvr>
                                        <p:cTn id="44" dur="500" fill="hold"/>
                                        <p:tgtEl>
                                          <p:spTgt spid="15"/>
                                        </p:tgtEl>
                                        <p:attrNameLst>
                                          <p:attrName>ppt_x</p:attrName>
                                          <p:attrName>ppt_y</p:attrName>
                                        </p:attrNameLst>
                                      </p:cBhvr>
                                      <p:rCtr x="6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18" grpId="0" uiExpand="1" build="p"/>
      <p:bldP spid="9" grpId="0" animBg="1"/>
      <p:bldP spid="9" grpId="1" animBg="1"/>
      <p:bldP spid="15" grpId="0" animBg="1"/>
      <p:bldP spid="15" grpId="1" animBg="1"/>
      <p:bldP spid="13" grpId="0" animBg="1"/>
      <p:bldP spid="1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799" y="2598126"/>
            <a:ext cx="5622471" cy="1691745"/>
          </a:xfrm>
        </p:spPr>
        <p:txBody>
          <a:bodyPr/>
          <a:lstStyle/>
          <a:p>
            <a:pPr>
              <a:spcAft>
                <a:spcPts val="2400"/>
              </a:spcAft>
            </a:pPr>
            <a:r>
              <a:rPr lang="en-US" dirty="0"/>
              <a:t>Design user interface </a:t>
            </a:r>
          </a:p>
          <a:p>
            <a:pPr lvl="1"/>
            <a:r>
              <a:rPr lang="en-US" dirty="0"/>
              <a:t>			     		      After go though many different website, we finally finish the UI for the web	          </a:t>
            </a:r>
          </a:p>
        </p:txBody>
      </p:sp>
      <p:sp>
        <p:nvSpPr>
          <p:cNvPr id="11" name="Content Placeholder 10"/>
          <p:cNvSpPr>
            <a:spLocks noGrp="1"/>
          </p:cNvSpPr>
          <p:nvPr>
            <p:ph idx="14"/>
          </p:nvPr>
        </p:nvSpPr>
        <p:spPr>
          <a:xfrm>
            <a:off x="6858000" y="2536193"/>
            <a:ext cx="4824114" cy="1691745"/>
          </a:xfrm>
        </p:spPr>
        <p:txBody>
          <a:bodyPr/>
          <a:lstStyle/>
          <a:p>
            <a:pPr>
              <a:spcAft>
                <a:spcPts val="2400"/>
              </a:spcAft>
            </a:pPr>
            <a:r>
              <a:rPr lang="en-US" dirty="0"/>
              <a:t>Design the database</a:t>
            </a:r>
          </a:p>
          <a:p>
            <a:pPr lvl="1"/>
            <a:r>
              <a:rPr lang="en-US" dirty="0"/>
              <a:t>			                        As a team, we quickly agreed the way that we will do the database</a:t>
            </a:r>
          </a:p>
        </p:txBody>
      </p:sp>
      <p:sp>
        <p:nvSpPr>
          <p:cNvPr id="14" name="Title 1"/>
          <p:cNvSpPr>
            <a:spLocks noGrp="1"/>
          </p:cNvSpPr>
          <p:nvPr>
            <p:ph type="title"/>
          </p:nvPr>
        </p:nvSpPr>
        <p:spPr/>
        <p:txBody>
          <a:bodyPr/>
          <a:lstStyle/>
          <a:p>
            <a:r>
              <a:rPr lang="en-US" dirty="0"/>
              <a:t>DESIGN</a:t>
            </a:r>
          </a:p>
        </p:txBody>
      </p:sp>
      <p:sp>
        <p:nvSpPr>
          <p:cNvPr id="6" name="Text Placeholder 5"/>
          <p:cNvSpPr>
            <a:spLocks noGrp="1"/>
          </p:cNvSpPr>
          <p:nvPr>
            <p:ph type="body" sz="quarter" idx="16"/>
          </p:nvPr>
        </p:nvSpPr>
        <p:spPr>
          <a:xfrm>
            <a:off x="2879003" y="419100"/>
            <a:ext cx="9084398" cy="424732"/>
          </a:xfrm>
        </p:spPr>
        <p:txBody>
          <a:bodyPr/>
          <a:lstStyle/>
          <a:p>
            <a:r>
              <a:rPr lang="en-US" dirty="0"/>
              <a:t>Thing go so smooth</a:t>
            </a:r>
          </a:p>
        </p:txBody>
      </p:sp>
      <p:sp>
        <p:nvSpPr>
          <p:cNvPr id="9" name="Rectangle 8"/>
          <p:cNvSpPr/>
          <p:nvPr/>
        </p:nvSpPr>
        <p:spPr>
          <a:xfrm flipV="1">
            <a:off x="7119257" y="3382064"/>
            <a:ext cx="456285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flipV="1">
            <a:off x="435056" y="3336347"/>
            <a:ext cx="488805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5</a:t>
            </a:fld>
            <a:endParaRPr lang="en-US"/>
          </a:p>
        </p:txBody>
      </p:sp>
    </p:spTree>
    <p:extLst>
      <p:ext uri="{BB962C8B-B14F-4D97-AF65-F5344CB8AC3E}">
        <p14:creationId xmlns:p14="http://schemas.microsoft.com/office/powerpoint/2010/main" val="9041640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13932 -4.44444E-6 L 1.04167E-6 -4.44444E-6 " pathEditMode="relative" rAng="0" ptsTypes="AA">
                                      <p:cBhvr>
                                        <p:cTn id="16" dur="500" fill="hold"/>
                                        <p:tgtEl>
                                          <p:spTgt spid="13"/>
                                        </p:tgtEl>
                                        <p:attrNameLst>
                                          <p:attrName>ppt_x</p:attrName>
                                          <p:attrName>ppt_y</p:attrName>
                                        </p:attrNameLst>
                                      </p:cBhvr>
                                      <p:rCtr x="6966"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2"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63" presetClass="path" presetSubtype="0" accel="50000" decel="50000" fill="hold" grpId="1" nodeType="withEffect">
                                  <p:stCondLst>
                                    <p:cond delay="0"/>
                                  </p:stCondLst>
                                  <p:childTnLst>
                                    <p:animMotion origin="layout" path="M -0.13933 -4.44444E-6 L 3.95833E-6 -4.44444E-6 " pathEditMode="relative" rAng="0" ptsTypes="AA">
                                      <p:cBhvr>
                                        <p:cTn id="26" dur="500" fill="hold"/>
                                        <p:tgtEl>
                                          <p:spTgt spid="9"/>
                                        </p:tgtEl>
                                        <p:attrNameLst>
                                          <p:attrName>ppt_x</p:attrName>
                                          <p:attrName>ppt_y</p:attrName>
                                        </p:attrNameLst>
                                      </p:cBhvr>
                                      <p:rCtr x="6966" y="0"/>
                                    </p:animMotion>
                                  </p:childTnLst>
                                </p:cTn>
                              </p:par>
                              <p:par>
                                <p:cTn id="27" presetID="2" presetClass="entr" presetSubtype="4" decel="100000" fill="hold" grpId="0"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 calcmode="lin" valueType="num">
                                      <p:cBhvr additive="base">
                                        <p:cTn id="29"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0" dur="8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9" grpId="0" animBg="1"/>
      <p:bldP spid="9" grpId="1" animBg="1"/>
      <p:bldP spid="13" grpId="0" animBg="1"/>
      <p:bldP spid="1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DATABASE NOT UNIFIED</a:t>
            </a:r>
            <a:br>
              <a:rPr lang="en-US" dirty="0"/>
            </a:br>
            <a:r>
              <a:rPr lang="en-US" dirty="0"/>
              <a:t>&amp; WRONG IMAGE SIZE</a:t>
            </a:r>
          </a:p>
        </p:txBody>
      </p:sp>
      <p:sp>
        <p:nvSpPr>
          <p:cNvPr id="10" name="Text Placeholder 9"/>
          <p:cNvSpPr>
            <a:spLocks noGrp="1"/>
          </p:cNvSpPr>
          <p:nvPr>
            <p:ph type="body" sz="quarter" idx="10"/>
          </p:nvPr>
        </p:nvSpPr>
        <p:spPr>
          <a:xfrm>
            <a:off x="3923323" y="186061"/>
            <a:ext cx="4376615" cy="369332"/>
          </a:xfrm>
        </p:spPr>
        <p:txBody>
          <a:bodyPr/>
          <a:lstStyle/>
          <a:p>
            <a:r>
              <a:rPr lang="en-US" dirty="0"/>
              <a:t>Thing go wrong</a:t>
            </a:r>
          </a:p>
        </p:txBody>
      </p:sp>
      <p:sp>
        <p:nvSpPr>
          <p:cNvPr id="11" name="Text Placeholder 10"/>
          <p:cNvSpPr>
            <a:spLocks noGrp="1"/>
          </p:cNvSpPr>
          <p:nvPr>
            <p:ph type="body" sz="quarter" idx="11"/>
          </p:nvPr>
        </p:nvSpPr>
        <p:spPr>
          <a:xfrm>
            <a:off x="304801" y="4206240"/>
            <a:ext cx="11658600" cy="1089529"/>
          </a:xfrm>
        </p:spPr>
        <p:txBody>
          <a:bodyPr/>
          <a:lstStyle/>
          <a:p>
            <a:r>
              <a:rPr lang="en-US" dirty="0"/>
              <a:t>As a team, we miscommunicate and that lead to a problem that database designer have different idea with developer, that lead to some problem about database and image size</a:t>
            </a:r>
          </a:p>
        </p:txBody>
      </p:sp>
      <p:sp>
        <p:nvSpPr>
          <p:cNvPr id="12" name="Text Placeholder 11"/>
          <p:cNvSpPr>
            <a:spLocks noGrp="1"/>
          </p:cNvSpPr>
          <p:nvPr>
            <p:ph type="body" sz="quarter" idx="12"/>
          </p:nvPr>
        </p:nvSpPr>
        <p:spPr/>
        <p:txBody>
          <a:bodyPr/>
          <a:lstStyle/>
          <a:p>
            <a:r>
              <a:rPr lang="en-US"/>
              <a:t>!</a:t>
            </a:r>
            <a:endParaRPr lang="en-US" dirty="0"/>
          </a:p>
        </p:txBody>
      </p:sp>
    </p:spTree>
    <p:extLst>
      <p:ext uri="{BB962C8B-B14F-4D97-AF65-F5344CB8AC3E}">
        <p14:creationId xmlns:p14="http://schemas.microsoft.com/office/powerpoint/2010/main" val="3937079039"/>
      </p:ext>
    </p:extLst>
  </p:cSld>
  <p:clrMapOvr>
    <a:masterClrMapping/>
  </p:clrMapOvr>
  <p:transition spd="slow">
    <p:push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68658" y="3493674"/>
            <a:ext cx="2377440" cy="1006429"/>
          </a:xfrm>
        </p:spPr>
        <p:txBody>
          <a:bodyPr/>
          <a:lstStyle/>
          <a:p>
            <a:r>
              <a:rPr lang="en-US" dirty="0"/>
              <a:t>Code some HTML and CSS code </a:t>
            </a:r>
          </a:p>
        </p:txBody>
      </p:sp>
      <p:sp>
        <p:nvSpPr>
          <p:cNvPr id="3" name="Slide Number Placeholder 2"/>
          <p:cNvSpPr>
            <a:spLocks noGrp="1"/>
          </p:cNvSpPr>
          <p:nvPr>
            <p:ph type="sldNum" sz="quarter" idx="12"/>
          </p:nvPr>
        </p:nvSpPr>
        <p:spPr/>
        <p:txBody>
          <a:bodyPr/>
          <a:lstStyle/>
          <a:p>
            <a:fld id="{5AE1514C-5E56-4738-A1FF-4B1CFD2A3E36}" type="slidenum">
              <a:rPr lang="en-US" smtClean="0"/>
              <a:pPr/>
              <a:t>7</a:t>
            </a:fld>
            <a:endParaRPr lang="en-US"/>
          </a:p>
        </p:txBody>
      </p:sp>
      <p:sp>
        <p:nvSpPr>
          <p:cNvPr id="7" name="Content Placeholder 6"/>
          <p:cNvSpPr>
            <a:spLocks noGrp="1"/>
          </p:cNvSpPr>
          <p:nvPr>
            <p:ph idx="14"/>
          </p:nvPr>
        </p:nvSpPr>
        <p:spPr>
          <a:xfrm>
            <a:off x="2483635" y="3493674"/>
            <a:ext cx="2377440" cy="1006429"/>
          </a:xfrm>
        </p:spPr>
        <p:txBody>
          <a:bodyPr/>
          <a:lstStyle/>
          <a:p>
            <a:r>
              <a:rPr lang="en-US" dirty="0"/>
              <a:t>Code functions of transaction of website</a:t>
            </a:r>
          </a:p>
        </p:txBody>
      </p:sp>
      <p:sp>
        <p:nvSpPr>
          <p:cNvPr id="8" name="Content Placeholder 7"/>
          <p:cNvSpPr>
            <a:spLocks noGrp="1"/>
          </p:cNvSpPr>
          <p:nvPr>
            <p:ph idx="15"/>
          </p:nvPr>
        </p:nvSpPr>
        <p:spPr>
          <a:xfrm>
            <a:off x="4898612" y="3493674"/>
            <a:ext cx="2377440" cy="1134670"/>
          </a:xfrm>
        </p:spPr>
        <p:txBody>
          <a:bodyPr/>
          <a:lstStyle/>
          <a:p>
            <a:r>
              <a:rPr lang="en-US" dirty="0"/>
              <a:t>Code mainly function of user</a:t>
            </a:r>
          </a:p>
          <a:p>
            <a:endParaRPr lang="en-US" dirty="0"/>
          </a:p>
        </p:txBody>
      </p:sp>
      <p:sp>
        <p:nvSpPr>
          <p:cNvPr id="9" name="Content Placeholder 8"/>
          <p:cNvSpPr>
            <a:spLocks noGrp="1"/>
          </p:cNvSpPr>
          <p:nvPr>
            <p:ph idx="16"/>
          </p:nvPr>
        </p:nvSpPr>
        <p:spPr>
          <a:xfrm>
            <a:off x="7313589" y="3493674"/>
            <a:ext cx="2377440" cy="1439368"/>
          </a:xfrm>
        </p:spPr>
        <p:txBody>
          <a:bodyPr/>
          <a:lstStyle/>
          <a:p>
            <a:r>
              <a:rPr lang="en-US" dirty="0"/>
              <a:t>Code admin page and some admin function</a:t>
            </a:r>
          </a:p>
          <a:p>
            <a:endParaRPr lang="en-US" dirty="0"/>
          </a:p>
        </p:txBody>
      </p:sp>
      <p:sp>
        <p:nvSpPr>
          <p:cNvPr id="33" name="Content Placeholder 32"/>
          <p:cNvSpPr>
            <a:spLocks noGrp="1"/>
          </p:cNvSpPr>
          <p:nvPr>
            <p:ph idx="17"/>
          </p:nvPr>
        </p:nvSpPr>
        <p:spPr>
          <a:xfrm>
            <a:off x="9728566" y="3493674"/>
            <a:ext cx="2377440" cy="1920526"/>
          </a:xfrm>
        </p:spPr>
        <p:txBody>
          <a:bodyPr/>
          <a:lstStyle/>
          <a:p>
            <a:r>
              <a:rPr lang="en-US" dirty="0"/>
              <a:t>Main dev – code important &amp; hard function of the web and gather all the code to the web</a:t>
            </a:r>
          </a:p>
        </p:txBody>
      </p:sp>
      <p:sp>
        <p:nvSpPr>
          <p:cNvPr id="5" name="Text Placeholder 4"/>
          <p:cNvSpPr>
            <a:spLocks noGrp="1"/>
          </p:cNvSpPr>
          <p:nvPr>
            <p:ph type="body" sz="quarter" idx="13"/>
          </p:nvPr>
        </p:nvSpPr>
        <p:spPr>
          <a:xfrm>
            <a:off x="0" y="470361"/>
            <a:ext cx="12192000" cy="1300869"/>
          </a:xfrm>
        </p:spPr>
        <p:txBody>
          <a:bodyPr/>
          <a:lstStyle/>
          <a:p>
            <a:r>
              <a:rPr lang="en-US" dirty="0"/>
              <a:t>TIME GO BY SO FAST…</a:t>
            </a:r>
            <a:br>
              <a:rPr lang="en-US" dirty="0"/>
            </a:br>
            <a:r>
              <a:rPr lang="en-US" dirty="0"/>
              <a:t>We divided the work individual and then send to dev</a:t>
            </a:r>
          </a:p>
          <a:p>
            <a:r>
              <a:rPr lang="en-US" sz="1400" dirty="0">
                <a:solidFill>
                  <a:srgbClr val="FF0000"/>
                </a:solidFill>
              </a:rPr>
              <a:t> (after finished the damn error)</a:t>
            </a:r>
          </a:p>
        </p:txBody>
      </p:sp>
      <p:sp>
        <p:nvSpPr>
          <p:cNvPr id="47" name="Content Placeholder 46"/>
          <p:cNvSpPr>
            <a:spLocks noGrp="1"/>
          </p:cNvSpPr>
          <p:nvPr>
            <p:ph idx="18"/>
          </p:nvPr>
        </p:nvSpPr>
        <p:spPr/>
        <p:txBody>
          <a:bodyPr/>
          <a:lstStyle/>
          <a:p>
            <a:r>
              <a:rPr lang="en-US"/>
              <a:t>1</a:t>
            </a:r>
            <a:endParaRPr lang="en-US" dirty="0"/>
          </a:p>
        </p:txBody>
      </p:sp>
      <p:sp>
        <p:nvSpPr>
          <p:cNvPr id="48" name="Content Placeholder 47"/>
          <p:cNvSpPr>
            <a:spLocks noGrp="1"/>
          </p:cNvSpPr>
          <p:nvPr>
            <p:ph idx="19"/>
          </p:nvPr>
        </p:nvSpPr>
        <p:spPr/>
        <p:txBody>
          <a:bodyPr/>
          <a:lstStyle/>
          <a:p>
            <a:r>
              <a:rPr lang="en-US"/>
              <a:t>2</a:t>
            </a:r>
            <a:endParaRPr lang="en-US" dirty="0"/>
          </a:p>
        </p:txBody>
      </p:sp>
      <p:sp>
        <p:nvSpPr>
          <p:cNvPr id="49" name="Content Placeholder 48"/>
          <p:cNvSpPr>
            <a:spLocks noGrp="1"/>
          </p:cNvSpPr>
          <p:nvPr>
            <p:ph idx="20"/>
          </p:nvPr>
        </p:nvSpPr>
        <p:spPr/>
        <p:txBody>
          <a:bodyPr/>
          <a:lstStyle/>
          <a:p>
            <a:r>
              <a:rPr lang="en-US"/>
              <a:t>3</a:t>
            </a:r>
            <a:endParaRPr lang="en-US" dirty="0"/>
          </a:p>
        </p:txBody>
      </p:sp>
      <p:sp>
        <p:nvSpPr>
          <p:cNvPr id="50" name="Content Placeholder 49"/>
          <p:cNvSpPr>
            <a:spLocks noGrp="1"/>
          </p:cNvSpPr>
          <p:nvPr>
            <p:ph idx="21"/>
          </p:nvPr>
        </p:nvSpPr>
        <p:spPr/>
        <p:txBody>
          <a:bodyPr/>
          <a:lstStyle/>
          <a:p>
            <a:r>
              <a:rPr lang="en-US"/>
              <a:t>4</a:t>
            </a:r>
            <a:endParaRPr lang="en-US" dirty="0"/>
          </a:p>
        </p:txBody>
      </p:sp>
      <p:sp>
        <p:nvSpPr>
          <p:cNvPr id="51" name="Content Placeholder 50"/>
          <p:cNvSpPr>
            <a:spLocks noGrp="1"/>
          </p:cNvSpPr>
          <p:nvPr>
            <p:ph idx="22"/>
          </p:nvPr>
        </p:nvSpPr>
        <p:spPr/>
        <p:txBody>
          <a:bodyPr/>
          <a:lstStyle/>
          <a:p>
            <a:r>
              <a:rPr lang="en-US"/>
              <a:t>5</a:t>
            </a:r>
            <a:endParaRPr lang="en-US" dirty="0"/>
          </a:p>
        </p:txBody>
      </p:sp>
      <p:sp>
        <p:nvSpPr>
          <p:cNvPr id="10" name="Rectangle 9"/>
          <p:cNvSpPr/>
          <p:nvPr/>
        </p:nvSpPr>
        <p:spPr>
          <a:xfrm>
            <a:off x="148438" y="6450449"/>
            <a:ext cx="7497565" cy="230832"/>
          </a:xfrm>
          <a:prstGeom prst="rect">
            <a:avLst/>
          </a:prstGeom>
        </p:spPr>
        <p:txBody>
          <a:bodyPr wrap="none">
            <a:spAutoFit/>
          </a:bodyPr>
          <a:lstStyle/>
          <a:p>
            <a:r>
              <a:rPr lang="en-US" sz="900" dirty="0">
                <a:solidFill>
                  <a:schemeClr val="bg1">
                    <a:lumMod val="75000"/>
                  </a:schemeClr>
                </a:solidFill>
              </a:rPr>
              <a:t>Reference : The basics you can find anywhere 5 Steps To Successful Storytelling Published on April 5, 2014 Featured in: Marketing &amp; Advertising</a:t>
            </a:r>
          </a:p>
        </p:txBody>
      </p:sp>
    </p:spTree>
    <p:extLst>
      <p:ext uri="{BB962C8B-B14F-4D97-AF65-F5344CB8AC3E}">
        <p14:creationId xmlns:p14="http://schemas.microsoft.com/office/powerpoint/2010/main" val="21612569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3600" dirty="0"/>
              <a:t>In the flow| </a:t>
            </a:r>
            <a:r>
              <a:rPr lang="en-US" sz="3600" dirty="0">
                <a:solidFill>
                  <a:schemeClr val="accent1"/>
                </a:solidFill>
              </a:rPr>
              <a:t>All about the time</a:t>
            </a:r>
          </a:p>
        </p:txBody>
      </p:sp>
      <p:sp>
        <p:nvSpPr>
          <p:cNvPr id="11" name="Text Placeholder 10"/>
          <p:cNvSpPr>
            <a:spLocks noGrp="1"/>
          </p:cNvSpPr>
          <p:nvPr>
            <p:ph type="body" sz="quarter" idx="11"/>
          </p:nvPr>
        </p:nvSpPr>
        <p:spPr>
          <a:xfrm>
            <a:off x="304801" y="4206240"/>
            <a:ext cx="11658600" cy="1089529"/>
          </a:xfrm>
        </p:spPr>
        <p:txBody>
          <a:bodyPr/>
          <a:lstStyle/>
          <a:p>
            <a:r>
              <a:rPr lang="en-US" dirty="0"/>
              <a:t>Deadline come but the web still in development as thing go wrong in breakdown work, wrong idea of the design, lack of knowledge making a website, some server down</a:t>
            </a:r>
          </a:p>
        </p:txBody>
      </p:sp>
      <p:sp>
        <p:nvSpPr>
          <p:cNvPr id="12" name="Text Placeholder 11"/>
          <p:cNvSpPr>
            <a:spLocks noGrp="1"/>
          </p:cNvSpPr>
          <p:nvPr>
            <p:ph type="body" sz="quarter" idx="12"/>
          </p:nvPr>
        </p:nvSpPr>
        <p:spPr>
          <a:xfrm>
            <a:off x="4658272" y="499736"/>
            <a:ext cx="2949846" cy="1200329"/>
          </a:xfrm>
        </p:spPr>
        <p:txBody>
          <a:bodyPr/>
          <a:lstStyle/>
          <a:p>
            <a:r>
              <a:rPr lang="en-US" dirty="0">
                <a:solidFill>
                  <a:srgbClr val="FF0000"/>
                </a:solidFill>
              </a:rPr>
              <a:t>ISSUE</a:t>
            </a:r>
          </a:p>
        </p:txBody>
      </p:sp>
      <p:sp>
        <p:nvSpPr>
          <p:cNvPr id="5" name="Text Placeholder 11">
            <a:extLst>
              <a:ext uri="{FF2B5EF4-FFF2-40B4-BE49-F238E27FC236}">
                <a16:creationId xmlns:a16="http://schemas.microsoft.com/office/drawing/2014/main" id="{3B396578-99E3-444B-AA23-93B16A3B79EE}"/>
              </a:ext>
            </a:extLst>
          </p:cNvPr>
          <p:cNvSpPr txBox="1">
            <a:spLocks/>
          </p:cNvSpPr>
          <p:nvPr/>
        </p:nvSpPr>
        <p:spPr>
          <a:xfrm>
            <a:off x="6024991" y="1457093"/>
            <a:ext cx="3026730" cy="341632"/>
          </a:xfrm>
          <a:prstGeom prst="rect">
            <a:avLst/>
          </a:prstGeom>
        </p:spPr>
        <p:txBody>
          <a:bodyPr vert="horz" wrap="square" lIns="91440" tIns="45720" rIns="91440" bIns="4572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solidFill>
                  <a:schemeClr val="bg1">
                    <a:lumMod val="65000"/>
                  </a:schemeClr>
                </a:solidFill>
              </a:rPr>
              <a:t>(Again)</a:t>
            </a:r>
          </a:p>
        </p:txBody>
      </p:sp>
    </p:spTree>
    <p:extLst>
      <p:ext uri="{BB962C8B-B14F-4D97-AF65-F5344CB8AC3E}">
        <p14:creationId xmlns:p14="http://schemas.microsoft.com/office/powerpoint/2010/main" val="324801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304799" y="2598126"/>
            <a:ext cx="5622471" cy="1968744"/>
          </a:xfrm>
        </p:spPr>
        <p:txBody>
          <a:bodyPr/>
          <a:lstStyle/>
          <a:p>
            <a:pPr>
              <a:spcAft>
                <a:spcPts val="2400"/>
              </a:spcAft>
            </a:pPr>
            <a:r>
              <a:rPr lang="en-US" dirty="0"/>
              <a:t>Get access to the web</a:t>
            </a:r>
          </a:p>
          <a:p>
            <a:pPr lvl="1"/>
            <a:r>
              <a:rPr lang="en-US" dirty="0"/>
              <a:t>			     		        Go through the website, recheck all the function that is required in the beginning of the project	          </a:t>
            </a:r>
          </a:p>
        </p:txBody>
      </p:sp>
      <p:sp>
        <p:nvSpPr>
          <p:cNvPr id="11" name="Content Placeholder 10"/>
          <p:cNvSpPr>
            <a:spLocks noGrp="1"/>
          </p:cNvSpPr>
          <p:nvPr>
            <p:ph idx="14"/>
          </p:nvPr>
        </p:nvSpPr>
        <p:spPr>
          <a:xfrm>
            <a:off x="6858000" y="2536193"/>
            <a:ext cx="4824114" cy="1691745"/>
          </a:xfrm>
        </p:spPr>
        <p:txBody>
          <a:bodyPr/>
          <a:lstStyle/>
          <a:p>
            <a:pPr>
              <a:spcAft>
                <a:spcPts val="2400"/>
              </a:spcAft>
            </a:pPr>
            <a:r>
              <a:rPr lang="en-US" dirty="0"/>
              <a:t>Test case</a:t>
            </a:r>
          </a:p>
          <a:p>
            <a:pPr lvl="1"/>
            <a:r>
              <a:rPr lang="en-US" dirty="0"/>
              <a:t>			                        The last thing that every member has been waiting for</a:t>
            </a:r>
          </a:p>
        </p:txBody>
      </p:sp>
      <p:sp>
        <p:nvSpPr>
          <p:cNvPr id="14" name="Title 1"/>
          <p:cNvSpPr>
            <a:spLocks noGrp="1"/>
          </p:cNvSpPr>
          <p:nvPr>
            <p:ph type="title"/>
          </p:nvPr>
        </p:nvSpPr>
        <p:spPr/>
        <p:txBody>
          <a:bodyPr/>
          <a:lstStyle/>
          <a:p>
            <a:r>
              <a:rPr lang="en-US" dirty="0"/>
              <a:t>TEST</a:t>
            </a:r>
          </a:p>
        </p:txBody>
      </p:sp>
      <p:sp>
        <p:nvSpPr>
          <p:cNvPr id="6" name="Text Placeholder 5"/>
          <p:cNvSpPr>
            <a:spLocks noGrp="1"/>
          </p:cNvSpPr>
          <p:nvPr>
            <p:ph type="body" sz="quarter" idx="16"/>
          </p:nvPr>
        </p:nvSpPr>
        <p:spPr>
          <a:xfrm>
            <a:off x="2879003" y="419100"/>
            <a:ext cx="9084398" cy="424732"/>
          </a:xfrm>
        </p:spPr>
        <p:txBody>
          <a:bodyPr/>
          <a:lstStyle/>
          <a:p>
            <a:r>
              <a:rPr lang="en-US" dirty="0"/>
              <a:t>Thing mostly okay now</a:t>
            </a:r>
          </a:p>
        </p:txBody>
      </p:sp>
      <p:sp>
        <p:nvSpPr>
          <p:cNvPr id="9" name="Rectangle 8"/>
          <p:cNvSpPr/>
          <p:nvPr/>
        </p:nvSpPr>
        <p:spPr>
          <a:xfrm flipV="1">
            <a:off x="7119257" y="3382064"/>
            <a:ext cx="456285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flipV="1">
            <a:off x="435056" y="3336347"/>
            <a:ext cx="488805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Slide Number Placeholder 41"/>
          <p:cNvSpPr>
            <a:spLocks noGrp="1"/>
          </p:cNvSpPr>
          <p:nvPr>
            <p:ph type="sldNum" sz="quarter" idx="4"/>
          </p:nvPr>
        </p:nvSpPr>
        <p:spPr>
          <a:xfrm>
            <a:off x="11432913" y="6316156"/>
            <a:ext cx="498402" cy="365125"/>
          </a:xfrm>
        </p:spPr>
        <p:txBody>
          <a:bodyPr/>
          <a:lstStyle/>
          <a:p>
            <a:fld id="{5AE1514C-5E56-4738-A1FF-4B1CFD2A3E36}" type="slidenum">
              <a:rPr lang="en-US" smtClean="0"/>
              <a:t>9</a:t>
            </a:fld>
            <a:endParaRPr lang="en-US"/>
          </a:p>
        </p:txBody>
      </p:sp>
    </p:spTree>
    <p:extLst>
      <p:ext uri="{BB962C8B-B14F-4D97-AF65-F5344CB8AC3E}">
        <p14:creationId xmlns:p14="http://schemas.microsoft.com/office/powerpoint/2010/main" val="125780788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8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8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800" fill="hold"/>
                                        <p:tgtEl>
                                          <p:spTgt spid="10">
                                            <p:txEl>
                                              <p:pRg st="1" end="1"/>
                                            </p:txEl>
                                          </p:spTgt>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63" presetClass="path" presetSubtype="0" accel="50000" decel="50000" fill="hold" grpId="1" nodeType="withEffect">
                                  <p:stCondLst>
                                    <p:cond delay="0"/>
                                  </p:stCondLst>
                                  <p:childTnLst>
                                    <p:animMotion origin="layout" path="M -0.13932 -4.44444E-6 L 1.04167E-6 -4.44444E-6 " pathEditMode="relative" rAng="0" ptsTypes="AA">
                                      <p:cBhvr>
                                        <p:cTn id="16" dur="500" fill="hold"/>
                                        <p:tgtEl>
                                          <p:spTgt spid="13"/>
                                        </p:tgtEl>
                                        <p:attrNameLst>
                                          <p:attrName>ppt_x</p:attrName>
                                          <p:attrName>ppt_y</p:attrName>
                                        </p:attrNameLst>
                                      </p:cBhvr>
                                      <p:rCtr x="6966" y="0"/>
                                    </p:animMotion>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8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2" dur="800" fill="hold"/>
                                        <p:tgtEl>
                                          <p:spTgt spid="11">
                                            <p:txEl>
                                              <p:pRg st="0" end="0"/>
                                            </p:txEl>
                                          </p:spTgt>
                                        </p:tgtEl>
                                        <p:attrNameLst>
                                          <p:attrName>ppt_y</p:attrName>
                                        </p:attrNameLst>
                                      </p:cBhvr>
                                      <p:tavLst>
                                        <p:tav tm="0">
                                          <p:val>
                                            <p:strVal val="1+#ppt_h/2"/>
                                          </p:val>
                                        </p:tav>
                                        <p:tav tm="100000">
                                          <p:val>
                                            <p:strVal val="#ppt_y"/>
                                          </p:val>
                                        </p:tav>
                                      </p:tavLst>
                                    </p:anim>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63" presetClass="path" presetSubtype="0" accel="50000" decel="50000" fill="hold" grpId="1" nodeType="withEffect">
                                  <p:stCondLst>
                                    <p:cond delay="0"/>
                                  </p:stCondLst>
                                  <p:childTnLst>
                                    <p:animMotion origin="layout" path="M -0.13933 -4.44444E-6 L 3.95833E-6 -4.44444E-6 " pathEditMode="relative" rAng="0" ptsTypes="AA">
                                      <p:cBhvr>
                                        <p:cTn id="26" dur="500" fill="hold"/>
                                        <p:tgtEl>
                                          <p:spTgt spid="9"/>
                                        </p:tgtEl>
                                        <p:attrNameLst>
                                          <p:attrName>ppt_x</p:attrName>
                                          <p:attrName>ppt_y</p:attrName>
                                        </p:attrNameLst>
                                      </p:cBhvr>
                                      <p:rCtr x="6966" y="0"/>
                                    </p:animMotion>
                                  </p:childTnLst>
                                </p:cTn>
                              </p:par>
                              <p:par>
                                <p:cTn id="27" presetID="2" presetClass="entr" presetSubtype="4" decel="100000" fill="hold" grpId="0" nodeType="withEffect">
                                  <p:stCondLst>
                                    <p:cond delay="0"/>
                                  </p:stCondLst>
                                  <p:childTnLst>
                                    <p:set>
                                      <p:cBhvr>
                                        <p:cTn id="28" dur="1" fill="hold">
                                          <p:stCondLst>
                                            <p:cond delay="0"/>
                                          </p:stCondLst>
                                        </p:cTn>
                                        <p:tgtEl>
                                          <p:spTgt spid="11">
                                            <p:txEl>
                                              <p:pRg st="1" end="1"/>
                                            </p:txEl>
                                          </p:spTgt>
                                        </p:tgtEl>
                                        <p:attrNameLst>
                                          <p:attrName>style.visibility</p:attrName>
                                        </p:attrNameLst>
                                      </p:cBhvr>
                                      <p:to>
                                        <p:strVal val="visible"/>
                                      </p:to>
                                    </p:set>
                                    <p:anim calcmode="lin" valueType="num">
                                      <p:cBhvr additive="base">
                                        <p:cTn id="29" dur="8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30" dur="8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11" grpId="0" uiExpand="1" build="p"/>
      <p:bldP spid="9" grpId="0" animBg="1"/>
      <p:bldP spid="9" grpId="1" animBg="1"/>
      <p:bldP spid="13" grpId="0" animBg="1"/>
      <p:bldP spid="13" grpId="1" animBg="1"/>
    </p:bld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Powerful Presentations</Template>
  <TotalTime>180</TotalTime>
  <Words>705</Words>
  <Application>Microsoft Office PowerPoint</Application>
  <PresentationFormat>Widescreen</PresentationFormat>
  <Paragraphs>121</Paragraphs>
  <Slides>17</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Arial Black</vt:lpstr>
      <vt:lpstr>Calibri</vt:lpstr>
      <vt:lpstr>Segoe UI</vt:lpstr>
      <vt:lpstr>Segoe UI Black</vt:lpstr>
      <vt:lpstr>Segoe UI Light</vt:lpstr>
      <vt:lpstr>Segoe UI Semibold</vt:lpstr>
      <vt:lpstr>Segoe UI Semilight</vt:lpstr>
      <vt:lpstr>Wingdings</vt:lpstr>
      <vt:lpstr>Storybuilding Neal Creative</vt:lpstr>
      <vt:lpstr>Team Celestial</vt:lpstr>
      <vt:lpstr>PowerPoint Presentation</vt:lpstr>
      <vt:lpstr>INTRODUCTION</vt:lpstr>
      <vt:lpstr>PREPARE</vt:lpstr>
      <vt:lpstr>DESIGN</vt:lpstr>
      <vt:lpstr>DATABASE NOT UNIFIED &amp; WRONG IMAGE SIZE</vt:lpstr>
      <vt:lpstr>PowerPoint Presentation</vt:lpstr>
      <vt:lpstr>In the flow| All about the time</vt:lpstr>
      <vt:lpstr>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TEAM CELESTIAL The end!</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Celestial team</dc:title>
  <dc:subject/>
  <dc:creator>Lussia Lupin</dc:creator>
  <cp:keywords/>
  <dc:description/>
  <cp:lastModifiedBy>Lussia Lupin</cp:lastModifiedBy>
  <cp:revision>13</cp:revision>
  <dcterms:created xsi:type="dcterms:W3CDTF">2017-07-31T16:41:55Z</dcterms:created>
  <dcterms:modified xsi:type="dcterms:W3CDTF">2017-07-31T19:42:17Z</dcterms:modified>
  <cp:category/>
</cp:coreProperties>
</file>